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16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96044-BAF8-4262-A100-B9E3B30500AA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3330A-E60D-4778-8991-0865B6CDFB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7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Admin\Desktop\detskie_pesni_-_dorogoyu_dobra_(zaycev.net)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eg"/><Relationship Id="rId5" Type="http://schemas.openxmlformats.org/officeDocument/2006/relationships/image" Target="../media/image58.gif"/><Relationship Id="rId4" Type="http://schemas.openxmlformats.org/officeDocument/2006/relationships/image" Target="../media/image5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МБДОУ Детский сад «Теремок №23» село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Каменно-Андрианово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Picture 2" descr="https://im1-tub-ru.yandex.net/i?id=a77ed5716f8ee0e6fe88bb7339665255&amp;n=33&amp;h=190&amp;w=2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9" y="1714488"/>
            <a:ext cx="4357718" cy="46434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http://w-mir.ru/wp-content/uploads/2015/06/1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2643182"/>
            <a:ext cx="2475089" cy="22860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detskie_pesni_-_dorogoyu_dobra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428728" y="6000768"/>
            <a:ext cx="304800" cy="304800"/>
          </a:xfrm>
          <a:prstGeom prst="rect">
            <a:avLst/>
          </a:prstGeom>
        </p:spPr>
      </p:pic>
      <p:pic>
        <p:nvPicPr>
          <p:cNvPr id="16386" name="Picture 2" descr="http://www.playcast.ru/uploads/2015/08/03/1456377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1714488"/>
            <a:ext cx="1471950" cy="1338532"/>
          </a:xfrm>
          <a:prstGeom prst="rect">
            <a:avLst/>
          </a:prstGeom>
          <a:noFill/>
        </p:spPr>
      </p:pic>
      <p:pic>
        <p:nvPicPr>
          <p:cNvPr id="16390" name="Picture 6" descr="http://img1.liveinternet.ru/images/attach/c/11/115/477/115477181_115477110_large_4964063_625439ea9d411a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00166" y="4643446"/>
            <a:ext cx="1767774" cy="114300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643998" cy="928670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  <a:effectLst/>
              </a:rPr>
              <a:t>«</a:t>
            </a:r>
            <a:r>
              <a:rPr lang="ru-RU" sz="3500" b="1" u="sng" dirty="0" smtClean="0"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  <a:effectLst/>
              </a:rPr>
              <a:t>Безопасный маршрут дошкольника»</a:t>
            </a:r>
            <a:endParaRPr lang="ru-RU" sz="3500" b="1" u="sng" dirty="0"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857224" y="1214422"/>
            <a:ext cx="3682998" cy="357190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В садик с мамой </a:t>
            </a:r>
            <a:r>
              <a:rPr lang="ru-RU" sz="2000" dirty="0" smtClean="0"/>
              <a:t>дети шли</a:t>
            </a:r>
            <a:endParaRPr lang="ru-RU" sz="2000" dirty="0"/>
          </a:p>
        </p:txBody>
      </p:sp>
      <p:pic>
        <p:nvPicPr>
          <p:cNvPr id="11" name="Содержимое 10" descr="DSC_147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40399" t="1867"/>
          <a:stretch>
            <a:fillRect/>
          </a:stretch>
        </p:blipFill>
        <p:spPr>
          <a:xfrm>
            <a:off x="7246952" y="1500174"/>
            <a:ext cx="1897048" cy="2286016"/>
          </a:xfrm>
        </p:spPr>
      </p:pic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4645025" y="1142984"/>
            <a:ext cx="4041775" cy="571504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/>
              <a:t>Дети рвутся поиграть, на дороге поскакать</a:t>
            </a:r>
          </a:p>
          <a:p>
            <a:endParaRPr lang="ru-RU" dirty="0"/>
          </a:p>
        </p:txBody>
      </p:sp>
      <p:pic>
        <p:nvPicPr>
          <p:cNvPr id="12" name="Содержимое 11" descr="DSC_147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 l="36291" t="2651"/>
          <a:stretch>
            <a:fillRect/>
          </a:stretch>
        </p:blipFill>
        <p:spPr>
          <a:xfrm>
            <a:off x="3857620" y="4500570"/>
            <a:ext cx="2214578" cy="2357430"/>
          </a:xfrm>
        </p:spPr>
      </p:pic>
      <p:pic>
        <p:nvPicPr>
          <p:cNvPr id="3" name="Рисунок 2" descr="DSC_1469.JPG"/>
          <p:cNvPicPr>
            <a:picLocks noChangeAspect="1"/>
          </p:cNvPicPr>
          <p:nvPr/>
        </p:nvPicPr>
        <p:blipFill>
          <a:blip r:embed="rId4" cstate="print"/>
          <a:srcRect l="3704"/>
          <a:stretch>
            <a:fillRect/>
          </a:stretch>
        </p:blipFill>
        <p:spPr>
          <a:xfrm>
            <a:off x="785786" y="1500174"/>
            <a:ext cx="3500462" cy="2286016"/>
          </a:xfrm>
          <a:prstGeom prst="rect">
            <a:avLst/>
          </a:prstGeom>
        </p:spPr>
      </p:pic>
      <p:pic>
        <p:nvPicPr>
          <p:cNvPr id="7" name="Рисунок 6" descr="DSC_1470.JPG"/>
          <p:cNvPicPr>
            <a:picLocks noChangeAspect="1"/>
          </p:cNvPicPr>
          <p:nvPr/>
        </p:nvPicPr>
        <p:blipFill>
          <a:blip r:embed="rId5" cstate="print"/>
          <a:srcRect l="16406" t="3125" r="1348" b="6640"/>
          <a:stretch>
            <a:fillRect/>
          </a:stretch>
        </p:blipFill>
        <p:spPr>
          <a:xfrm>
            <a:off x="4214810" y="1500174"/>
            <a:ext cx="3286148" cy="228601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929058" y="4000504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Мама </a:t>
            </a:r>
            <a:r>
              <a:rPr lang="ru-RU" b="1" dirty="0" smtClean="0"/>
              <a:t>деток забрала</a:t>
            </a:r>
            <a:endParaRPr lang="ru-RU" b="1" dirty="0"/>
          </a:p>
        </p:txBody>
      </p:sp>
      <p:pic>
        <p:nvPicPr>
          <p:cNvPr id="14" name="Рисунок 13" descr="DSC_1471.JPG"/>
          <p:cNvPicPr>
            <a:picLocks noChangeAspect="1"/>
          </p:cNvPicPr>
          <p:nvPr/>
        </p:nvPicPr>
        <p:blipFill>
          <a:blip r:embed="rId6" cstate="print"/>
          <a:srcRect l="19231"/>
          <a:stretch>
            <a:fillRect/>
          </a:stretch>
        </p:blipFill>
        <p:spPr>
          <a:xfrm>
            <a:off x="857224" y="4500570"/>
            <a:ext cx="3000364" cy="23574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5786" y="3786191"/>
            <a:ext cx="3071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Грустный смайлик к ним спешит, так нельзя он сообщит</a:t>
            </a:r>
            <a:endParaRPr lang="ru-RU" sz="1600" b="1" dirty="0"/>
          </a:p>
        </p:txBody>
      </p:sp>
      <p:pic>
        <p:nvPicPr>
          <p:cNvPr id="17" name="Рисунок 16" descr="DSC_147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72198" y="4524380"/>
            <a:ext cx="2714644" cy="23336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86512" y="3929066"/>
            <a:ext cx="2857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Объяснила все сполна, в детский садик привела</a:t>
            </a:r>
            <a:endParaRPr lang="ru-RU" sz="1600" b="1" dirty="0"/>
          </a:p>
        </p:txBody>
      </p:sp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Уголок ПДД</a:t>
            </a:r>
            <a:endParaRPr lang="ru-RU" dirty="0"/>
          </a:p>
        </p:txBody>
      </p:sp>
      <p:pic>
        <p:nvPicPr>
          <p:cNvPr id="4" name="Содержимое 3" descr="DSC_13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142984"/>
            <a:ext cx="3017309" cy="5572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DSC_1350.JPG"/>
          <p:cNvPicPr>
            <a:picLocks noChangeAspect="1"/>
          </p:cNvPicPr>
          <p:nvPr/>
        </p:nvPicPr>
        <p:blipFill>
          <a:blip r:embed="rId3" cstate="print"/>
          <a:srcRect l="4958" t="1953"/>
          <a:stretch>
            <a:fillRect/>
          </a:stretch>
        </p:blipFill>
        <p:spPr>
          <a:xfrm>
            <a:off x="3786182" y="1142984"/>
            <a:ext cx="4572032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DSC_13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86182" y="4071942"/>
            <a:ext cx="4572032" cy="2619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Мини центры</a:t>
            </a:r>
            <a:endParaRPr lang="ru-RU" dirty="0"/>
          </a:p>
        </p:txBody>
      </p:sp>
      <p:pic>
        <p:nvPicPr>
          <p:cNvPr id="3" name="Рисунок 2" descr="DSC_14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642918"/>
            <a:ext cx="4000528" cy="2714644"/>
          </a:xfrm>
          <a:prstGeom prst="rect">
            <a:avLst/>
          </a:prstGeom>
        </p:spPr>
      </p:pic>
      <p:pic>
        <p:nvPicPr>
          <p:cNvPr id="4" name="Рисунок 3" descr="DSC_14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642918"/>
            <a:ext cx="3786214" cy="2690810"/>
          </a:xfrm>
          <a:prstGeom prst="rect">
            <a:avLst/>
          </a:prstGeom>
        </p:spPr>
      </p:pic>
      <p:pic>
        <p:nvPicPr>
          <p:cNvPr id="5" name="Рисунок 4" descr="DSC_14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3881438"/>
            <a:ext cx="4214842" cy="2976562"/>
          </a:xfrm>
          <a:prstGeom prst="rect">
            <a:avLst/>
          </a:prstGeom>
        </p:spPr>
      </p:pic>
      <p:pic>
        <p:nvPicPr>
          <p:cNvPr id="6" name="Рисунок 5" descr="DSC_14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29190" y="3929066"/>
            <a:ext cx="3714776" cy="2928934"/>
          </a:xfrm>
          <a:prstGeom prst="rect">
            <a:avLst/>
          </a:prstGeom>
        </p:spPr>
      </p:pic>
      <p:pic>
        <p:nvPicPr>
          <p:cNvPr id="13314" name="Picture 2" descr="http://logopayta.ucoz.ru/pdd.jpg"/>
          <p:cNvPicPr>
            <a:picLocks noChangeAspect="1" noChangeArrowheads="1"/>
          </p:cNvPicPr>
          <p:nvPr/>
        </p:nvPicPr>
        <p:blipFill>
          <a:blip r:embed="rId6" cstate="print"/>
          <a:srcRect l="12188" t="22500" r="12812"/>
          <a:stretch>
            <a:fillRect/>
          </a:stretch>
        </p:blipFill>
        <p:spPr bwMode="auto">
          <a:xfrm>
            <a:off x="785786" y="3357561"/>
            <a:ext cx="800104" cy="571503"/>
          </a:xfrm>
          <a:prstGeom prst="rect">
            <a:avLst/>
          </a:prstGeom>
          <a:noFill/>
        </p:spPr>
      </p:pic>
      <p:pic>
        <p:nvPicPr>
          <p:cNvPr id="13316" name="Picture 4" descr="http://dvortsovy.spb.ru/uploads/posts/2015-02/1424858646_peshehodnyy-perehod.jpeg"/>
          <p:cNvPicPr>
            <a:picLocks noChangeAspect="1" noChangeArrowheads="1"/>
          </p:cNvPicPr>
          <p:nvPr/>
        </p:nvPicPr>
        <p:blipFill>
          <a:blip r:embed="rId7" cstate="print"/>
          <a:srcRect l="16667" t="1563" r="16666"/>
          <a:stretch>
            <a:fillRect/>
          </a:stretch>
        </p:blipFill>
        <p:spPr bwMode="auto">
          <a:xfrm>
            <a:off x="1500166" y="3357562"/>
            <a:ext cx="739593" cy="571504"/>
          </a:xfrm>
          <a:prstGeom prst="rect">
            <a:avLst/>
          </a:prstGeom>
          <a:noFill/>
        </p:spPr>
      </p:pic>
      <p:pic>
        <p:nvPicPr>
          <p:cNvPr id="9" name="Picture 4" descr="http://dvortsovy.spb.ru/uploads/posts/2015-02/1424858646_peshehodnyy-perehod.jpeg"/>
          <p:cNvPicPr>
            <a:picLocks noChangeAspect="1" noChangeArrowheads="1"/>
          </p:cNvPicPr>
          <p:nvPr/>
        </p:nvPicPr>
        <p:blipFill>
          <a:blip r:embed="rId7" cstate="print"/>
          <a:srcRect l="16667" t="1563" r="16666"/>
          <a:stretch>
            <a:fillRect/>
          </a:stretch>
        </p:blipFill>
        <p:spPr bwMode="auto">
          <a:xfrm>
            <a:off x="3643306" y="3357562"/>
            <a:ext cx="739593" cy="571504"/>
          </a:xfrm>
          <a:prstGeom prst="rect">
            <a:avLst/>
          </a:prstGeom>
          <a:noFill/>
        </p:spPr>
      </p:pic>
      <p:pic>
        <p:nvPicPr>
          <p:cNvPr id="10" name="Picture 4" descr="http://dvortsovy.spb.ru/uploads/posts/2015-02/1424858646_peshehodnyy-perehod.jpeg"/>
          <p:cNvPicPr>
            <a:picLocks noChangeAspect="1" noChangeArrowheads="1"/>
          </p:cNvPicPr>
          <p:nvPr/>
        </p:nvPicPr>
        <p:blipFill>
          <a:blip r:embed="rId7" cstate="print"/>
          <a:srcRect l="16667" t="1563" r="16666"/>
          <a:stretch>
            <a:fillRect/>
          </a:stretch>
        </p:blipFill>
        <p:spPr bwMode="auto">
          <a:xfrm>
            <a:off x="6429388" y="3357562"/>
            <a:ext cx="739593" cy="571504"/>
          </a:xfrm>
          <a:prstGeom prst="rect">
            <a:avLst/>
          </a:prstGeom>
          <a:noFill/>
        </p:spPr>
      </p:pic>
      <p:pic>
        <p:nvPicPr>
          <p:cNvPr id="13318" name="Picture 6" descr="http://static02.rupor.sampo.ru/12383/04936119.jpg"/>
          <p:cNvPicPr>
            <a:picLocks noChangeAspect="1" noChangeArrowheads="1"/>
          </p:cNvPicPr>
          <p:nvPr/>
        </p:nvPicPr>
        <p:blipFill>
          <a:blip r:embed="rId8" cstate="print"/>
          <a:srcRect t="9000" r="6999" b="9999"/>
          <a:stretch>
            <a:fillRect/>
          </a:stretch>
        </p:blipFill>
        <p:spPr bwMode="auto">
          <a:xfrm>
            <a:off x="2214546" y="3357562"/>
            <a:ext cx="571505" cy="530684"/>
          </a:xfrm>
          <a:prstGeom prst="rect">
            <a:avLst/>
          </a:prstGeom>
          <a:noFill/>
        </p:spPr>
      </p:pic>
      <p:pic>
        <p:nvPicPr>
          <p:cNvPr id="12" name="Picture 6" descr="http://static02.rupor.sampo.ru/12383/04936119.jpg"/>
          <p:cNvPicPr>
            <a:picLocks noChangeAspect="1" noChangeArrowheads="1"/>
          </p:cNvPicPr>
          <p:nvPr/>
        </p:nvPicPr>
        <p:blipFill>
          <a:blip r:embed="rId8" cstate="print"/>
          <a:srcRect t="9000" r="6999" b="9999"/>
          <a:stretch>
            <a:fillRect/>
          </a:stretch>
        </p:blipFill>
        <p:spPr bwMode="auto">
          <a:xfrm>
            <a:off x="7143768" y="3357562"/>
            <a:ext cx="571505" cy="530684"/>
          </a:xfrm>
          <a:prstGeom prst="rect">
            <a:avLst/>
          </a:prstGeom>
          <a:noFill/>
        </p:spPr>
      </p:pic>
      <p:pic>
        <p:nvPicPr>
          <p:cNvPr id="13" name="Picture 6" descr="http://static02.rupor.sampo.ru/12383/04936119.jpg"/>
          <p:cNvPicPr>
            <a:picLocks noChangeAspect="1" noChangeArrowheads="1"/>
          </p:cNvPicPr>
          <p:nvPr/>
        </p:nvPicPr>
        <p:blipFill>
          <a:blip r:embed="rId8" cstate="print"/>
          <a:srcRect t="9000" r="6999" b="9999"/>
          <a:stretch>
            <a:fillRect/>
          </a:stretch>
        </p:blipFill>
        <p:spPr bwMode="auto">
          <a:xfrm>
            <a:off x="4357686" y="3357562"/>
            <a:ext cx="571505" cy="530684"/>
          </a:xfrm>
          <a:prstGeom prst="rect">
            <a:avLst/>
          </a:prstGeom>
          <a:noFill/>
        </p:spPr>
      </p:pic>
      <p:pic>
        <p:nvPicPr>
          <p:cNvPr id="13320" name="Picture 8" descr="http://clipart-finder.com/data/png/Anonymous_Roadsign_Cycle_rout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488" y="3286124"/>
            <a:ext cx="714380" cy="584493"/>
          </a:xfrm>
          <a:prstGeom prst="rect">
            <a:avLst/>
          </a:prstGeom>
          <a:noFill/>
        </p:spPr>
      </p:pic>
      <p:pic>
        <p:nvPicPr>
          <p:cNvPr id="15" name="Picture 8" descr="http://clipart-finder.com/data/png/Anonymous_Roadsign_Cycle_rout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15272" y="3357562"/>
            <a:ext cx="714380" cy="584493"/>
          </a:xfrm>
          <a:prstGeom prst="rect">
            <a:avLst/>
          </a:prstGeom>
          <a:noFill/>
        </p:spPr>
      </p:pic>
      <p:pic>
        <p:nvPicPr>
          <p:cNvPr id="16" name="Picture 8" descr="http://clipart-finder.com/data/png/Anonymous_Roadsign_Cycle_rout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3286124"/>
            <a:ext cx="714380" cy="584493"/>
          </a:xfrm>
          <a:prstGeom prst="rect">
            <a:avLst/>
          </a:prstGeom>
          <a:noFill/>
        </p:spPr>
      </p:pic>
      <p:pic>
        <p:nvPicPr>
          <p:cNvPr id="17" name="Picture 2" descr="http://logopayta.ucoz.ru/pdd.jpg"/>
          <p:cNvPicPr>
            <a:picLocks noChangeAspect="1" noChangeArrowheads="1"/>
          </p:cNvPicPr>
          <p:nvPr/>
        </p:nvPicPr>
        <p:blipFill>
          <a:blip r:embed="rId6" cstate="print"/>
          <a:srcRect l="12188" t="22500" r="12812"/>
          <a:stretch>
            <a:fillRect/>
          </a:stretch>
        </p:blipFill>
        <p:spPr bwMode="auto">
          <a:xfrm>
            <a:off x="5643570" y="3357562"/>
            <a:ext cx="800104" cy="57150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ИНФОРМАЦИЯ</a:t>
            </a:r>
            <a:endParaRPr lang="ru-RU" dirty="0"/>
          </a:p>
        </p:txBody>
      </p:sp>
      <p:pic>
        <p:nvPicPr>
          <p:cNvPr id="4" name="Содержимое 3" descr="DSC_13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000108"/>
            <a:ext cx="5648707" cy="2928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 descr="DSC_1370.JPG"/>
          <p:cNvPicPr>
            <a:picLocks noChangeAspect="1"/>
          </p:cNvPicPr>
          <p:nvPr/>
        </p:nvPicPr>
        <p:blipFill>
          <a:blip r:embed="rId3" cstate="print"/>
          <a:srcRect b="14843"/>
          <a:stretch>
            <a:fillRect/>
          </a:stretch>
        </p:blipFill>
        <p:spPr>
          <a:xfrm>
            <a:off x="2500298" y="3500438"/>
            <a:ext cx="5643602" cy="3286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290" name="Picture 2" descr="http://content.schools.by/lunno.ds/library/doroga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357298"/>
            <a:ext cx="2786082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2292" name="Picture 4" descr="https://mdoudc22.files.wordpress.com/2013/10/3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3643314"/>
            <a:ext cx="1928826" cy="30003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Фестиваль макетов безопасности</a:t>
            </a:r>
            <a:endParaRPr lang="ru-RU" dirty="0"/>
          </a:p>
        </p:txBody>
      </p:sp>
      <p:pic>
        <p:nvPicPr>
          <p:cNvPr id="4" name="Рисунок 3" descr="DSC_13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071546"/>
            <a:ext cx="4214842" cy="3242186"/>
          </a:xfrm>
          <a:prstGeom prst="rect">
            <a:avLst/>
          </a:prstGeom>
        </p:spPr>
      </p:pic>
      <p:pic>
        <p:nvPicPr>
          <p:cNvPr id="11266" name="Picture 2" descr="http://www.spielzeugland-shop.de/articleimg/413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286256"/>
            <a:ext cx="3429024" cy="2571744"/>
          </a:xfrm>
          <a:prstGeom prst="rect">
            <a:avLst/>
          </a:prstGeom>
          <a:noFill/>
        </p:spPr>
      </p:pic>
      <p:pic>
        <p:nvPicPr>
          <p:cNvPr id="11268" name="Picture 4" descr="http://ds2-bog.ucoz.ru/_nw/0/999807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4071942"/>
            <a:ext cx="4829167" cy="2786058"/>
          </a:xfrm>
          <a:prstGeom prst="rect">
            <a:avLst/>
          </a:prstGeom>
          <a:noFill/>
        </p:spPr>
      </p:pic>
      <p:pic>
        <p:nvPicPr>
          <p:cNvPr id="11270" name="Picture 6" descr="http://toysvill.ru/published/publicdata/WEBASYST/attachments/SC/products_pictures/87518_1_l.jpg"/>
          <p:cNvPicPr>
            <a:picLocks noChangeAspect="1" noChangeArrowheads="1"/>
          </p:cNvPicPr>
          <p:nvPr/>
        </p:nvPicPr>
        <p:blipFill>
          <a:blip r:embed="rId5"/>
          <a:srcRect l="2586" r="18534" b="17095"/>
          <a:stretch>
            <a:fillRect/>
          </a:stretch>
        </p:blipFill>
        <p:spPr bwMode="auto">
          <a:xfrm>
            <a:off x="5000628" y="1142984"/>
            <a:ext cx="3571900" cy="287575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Настольные игры по ПДД проводятся в утренние и вечерние часы</a:t>
            </a:r>
            <a:endParaRPr lang="ru-RU" sz="40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DSC_136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1472" y="1142984"/>
            <a:ext cx="4040188" cy="26934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DSC_136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14876" y="1142984"/>
            <a:ext cx="3757610" cy="26945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DSC_13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4480" y="3810000"/>
            <a:ext cx="564357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2" name="Picture 2" descr="http://www.100book.ru/b1019407.jpg"/>
          <p:cNvPicPr>
            <a:picLocks noChangeAspect="1" noChangeArrowheads="1"/>
          </p:cNvPicPr>
          <p:nvPr/>
        </p:nvPicPr>
        <p:blipFill>
          <a:blip r:embed="rId5"/>
          <a:srcRect l="9560" t="3566" r="8748" b="3724"/>
          <a:stretch>
            <a:fillRect/>
          </a:stretch>
        </p:blipFill>
        <p:spPr bwMode="auto">
          <a:xfrm>
            <a:off x="0" y="3857628"/>
            <a:ext cx="2000232" cy="3000372"/>
          </a:xfrm>
          <a:prstGeom prst="rect">
            <a:avLst/>
          </a:prstGeom>
          <a:noFill/>
        </p:spPr>
      </p:pic>
      <p:pic>
        <p:nvPicPr>
          <p:cNvPr id="10244" name="Picture 4" descr="http://www.gorodoktoys.ru/files/codeimage/165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8050" y="3857628"/>
            <a:ext cx="1785950" cy="300037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Прежде чем за руль садиться</a:t>
            </a:r>
            <a:br>
              <a:rPr lang="ru-RU" sz="3100" dirty="0" smtClean="0"/>
            </a:br>
            <a:r>
              <a:rPr lang="ru-RU" sz="3100" dirty="0" smtClean="0"/>
              <a:t>Нужно вам не полениться,</a:t>
            </a:r>
            <a:br>
              <a:rPr lang="ru-RU" sz="3100" dirty="0" smtClean="0"/>
            </a:br>
            <a:r>
              <a:rPr lang="ru-RU" sz="3100" dirty="0" smtClean="0"/>
              <a:t>Обеспечить не спеша</a:t>
            </a:r>
            <a:br>
              <a:rPr lang="ru-RU" sz="3100" dirty="0" smtClean="0"/>
            </a:br>
            <a:r>
              <a:rPr lang="ru-RU" sz="3100" dirty="0" smtClean="0"/>
              <a:t>Безопасность малыша!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DSC_13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928802"/>
            <a:ext cx="3143272" cy="2428892"/>
          </a:xfrm>
          <a:prstGeom prst="rect">
            <a:avLst/>
          </a:prstGeom>
        </p:spPr>
      </p:pic>
      <p:pic>
        <p:nvPicPr>
          <p:cNvPr id="4" name="Рисунок 3" descr="DSC_13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928802"/>
            <a:ext cx="3786182" cy="2547934"/>
          </a:xfrm>
          <a:prstGeom prst="rect">
            <a:avLst/>
          </a:prstGeom>
        </p:spPr>
      </p:pic>
      <p:pic>
        <p:nvPicPr>
          <p:cNvPr id="5" name="Рисунок 4" descr="DSC_13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4429132"/>
            <a:ext cx="3357554" cy="2190744"/>
          </a:xfrm>
          <a:prstGeom prst="rect">
            <a:avLst/>
          </a:prstGeom>
        </p:spPr>
      </p:pic>
      <p:pic>
        <p:nvPicPr>
          <p:cNvPr id="6" name="Рисунок 5" descr="DSC_136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314" y="4429132"/>
            <a:ext cx="3643338" cy="2286016"/>
          </a:xfrm>
          <a:prstGeom prst="rect">
            <a:avLst/>
          </a:prstGeom>
        </p:spPr>
      </p:pic>
      <p:pic>
        <p:nvPicPr>
          <p:cNvPr id="10242" name="Picture 2" descr="http://www.slova.by/wp-content/uploads/2013/03/513.jpg"/>
          <p:cNvPicPr>
            <a:picLocks noChangeAspect="1" noChangeArrowheads="1"/>
          </p:cNvPicPr>
          <p:nvPr/>
        </p:nvPicPr>
        <p:blipFill>
          <a:blip r:embed="rId6"/>
          <a:srcRect l="10802" t="3206" r="13580"/>
          <a:stretch>
            <a:fillRect/>
          </a:stretch>
        </p:blipFill>
        <p:spPr bwMode="auto">
          <a:xfrm>
            <a:off x="3357554" y="1857364"/>
            <a:ext cx="1785950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ru-RU" sz="3600" dirty="0" smtClean="0"/>
              <a:t>Игры – путешествие «Безопасный маршрут дошкольника»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42910" y="3643314"/>
            <a:ext cx="8229600" cy="2482849"/>
          </a:xfrm>
        </p:spPr>
        <p:txBody>
          <a:bodyPr/>
          <a:lstStyle/>
          <a:p>
            <a:r>
              <a:rPr lang="ru-RU" dirty="0" smtClean="0"/>
              <a:t>Закреплять знания в играх</a:t>
            </a:r>
            <a:endParaRPr lang="ru-RU" dirty="0"/>
          </a:p>
        </p:txBody>
      </p:sp>
      <p:pic>
        <p:nvPicPr>
          <p:cNvPr id="3" name="Рисунок 2" descr="DSC_13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071546"/>
            <a:ext cx="4214810" cy="2619372"/>
          </a:xfrm>
          <a:prstGeom prst="rect">
            <a:avLst/>
          </a:prstGeom>
        </p:spPr>
      </p:pic>
      <p:pic>
        <p:nvPicPr>
          <p:cNvPr id="5" name="Рисунок 4" descr="DSC_13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1071546"/>
            <a:ext cx="3786182" cy="2643206"/>
          </a:xfrm>
          <a:prstGeom prst="rect">
            <a:avLst/>
          </a:prstGeom>
        </p:spPr>
      </p:pic>
      <p:pic>
        <p:nvPicPr>
          <p:cNvPr id="7" name="Рисунок 6" descr="DSC_14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4143380"/>
            <a:ext cx="3357554" cy="2643206"/>
          </a:xfrm>
          <a:prstGeom prst="rect">
            <a:avLst/>
          </a:prstGeom>
        </p:spPr>
      </p:pic>
      <p:pic>
        <p:nvPicPr>
          <p:cNvPr id="8" name="Рисунок 7" descr="DSC_14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4143380"/>
            <a:ext cx="2643206" cy="2643206"/>
          </a:xfrm>
          <a:prstGeom prst="rect">
            <a:avLst/>
          </a:prstGeom>
        </p:spPr>
      </p:pic>
      <p:pic>
        <p:nvPicPr>
          <p:cNvPr id="9" name="Рисунок 8" descr="DSC_1433.JPG"/>
          <p:cNvPicPr>
            <a:picLocks noChangeAspect="1"/>
          </p:cNvPicPr>
          <p:nvPr/>
        </p:nvPicPr>
        <p:blipFill>
          <a:blip r:embed="rId6" cstate="print"/>
          <a:srcRect l="7500" r="19999"/>
          <a:stretch>
            <a:fillRect/>
          </a:stretch>
        </p:blipFill>
        <p:spPr>
          <a:xfrm>
            <a:off x="4143372" y="4143380"/>
            <a:ext cx="2286016" cy="2714620"/>
          </a:xfrm>
          <a:prstGeom prst="rect">
            <a:avLst/>
          </a:prstGeom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Родители будьте бдительны на дорогах!</a:t>
            </a:r>
            <a:endParaRPr lang="ru-RU" dirty="0"/>
          </a:p>
        </p:txBody>
      </p:sp>
      <p:pic>
        <p:nvPicPr>
          <p:cNvPr id="3" name="Рисунок 2" descr="DSC_13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428736"/>
            <a:ext cx="5500726" cy="2857520"/>
          </a:xfrm>
          <a:prstGeom prst="rect">
            <a:avLst/>
          </a:prstGeom>
        </p:spPr>
      </p:pic>
      <p:pic>
        <p:nvPicPr>
          <p:cNvPr id="4" name="Рисунок 3" descr="DSC_13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3952876"/>
            <a:ext cx="5286380" cy="2905124"/>
          </a:xfrm>
          <a:prstGeom prst="rect">
            <a:avLst/>
          </a:prstGeom>
        </p:spPr>
      </p:pic>
      <p:pic>
        <p:nvPicPr>
          <p:cNvPr id="7170" name="Picture 2" descr="http://vosblog.ru/media/k2/items/cache/1c0ae2205709722b62e843abc0471a55_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29066"/>
            <a:ext cx="3428992" cy="2928934"/>
          </a:xfrm>
          <a:prstGeom prst="rect">
            <a:avLst/>
          </a:prstGeom>
          <a:noFill/>
        </p:spPr>
      </p:pic>
      <p:pic>
        <p:nvPicPr>
          <p:cNvPr id="7172" name="Picture 4" descr="http://www.shescribes.com/wp-content/uploads/2013/06/canstockphoto2146586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1428736"/>
            <a:ext cx="2357454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Я голосую за безопасность - я выбираю </a:t>
            </a:r>
            <a:r>
              <a:rPr lang="ru-RU" sz="2400" b="1" dirty="0" err="1" smtClean="0"/>
              <a:t>фликер</a:t>
            </a:r>
            <a:r>
              <a:rPr lang="ru-RU" sz="2400" b="1" dirty="0" smtClean="0"/>
              <a:t>!</a:t>
            </a:r>
            <a:endParaRPr lang="ru-RU" sz="2400" b="1" dirty="0"/>
          </a:p>
        </p:txBody>
      </p:sp>
      <p:pic>
        <p:nvPicPr>
          <p:cNvPr id="3" name="Рисунок 2" descr="DSC_14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071546"/>
            <a:ext cx="4643438" cy="2690810"/>
          </a:xfrm>
          <a:prstGeom prst="rect">
            <a:avLst/>
          </a:prstGeom>
        </p:spPr>
      </p:pic>
      <p:pic>
        <p:nvPicPr>
          <p:cNvPr id="4" name="Рисунок 3" descr="DSC_14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3714752"/>
            <a:ext cx="4643470" cy="3143248"/>
          </a:xfrm>
          <a:prstGeom prst="rect">
            <a:avLst/>
          </a:prstGeom>
        </p:spPr>
      </p:pic>
      <p:pic>
        <p:nvPicPr>
          <p:cNvPr id="5" name="Рисунок 4" descr="DSC_14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1071546"/>
            <a:ext cx="3357586" cy="4500594"/>
          </a:xfrm>
          <a:prstGeom prst="rect">
            <a:avLst/>
          </a:prstGeom>
        </p:spPr>
      </p:pic>
      <p:pic>
        <p:nvPicPr>
          <p:cNvPr id="6146" name="Picture 2" descr="https://portal.iv-edu.ru/dep/mouolegrn/mbdou_ulibka/DocLib/%D0%90%D0%9D%D0%98%D0%9C%D0%90%D0%A6%D0%98%D0%AF/%D1%84%D0%BB%D0%B8%D0%BA%D0%B5%D1%8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5143464"/>
            <a:ext cx="3357586" cy="171453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Музыкальное развлечение «Красный желтый и зеленый».</a:t>
            </a:r>
            <a:endParaRPr lang="ru-RU" dirty="0"/>
          </a:p>
        </p:txBody>
      </p:sp>
      <p:pic>
        <p:nvPicPr>
          <p:cNvPr id="3" name="Рисунок 2" descr="DSC_13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357298"/>
            <a:ext cx="4214842" cy="2976562"/>
          </a:xfrm>
          <a:prstGeom prst="rect">
            <a:avLst/>
          </a:prstGeom>
        </p:spPr>
      </p:pic>
      <p:pic>
        <p:nvPicPr>
          <p:cNvPr id="4" name="Рисунок 3" descr="DSC_13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1357298"/>
            <a:ext cx="3714776" cy="2928958"/>
          </a:xfrm>
          <a:prstGeom prst="rect">
            <a:avLst/>
          </a:prstGeom>
        </p:spPr>
      </p:pic>
      <p:pic>
        <p:nvPicPr>
          <p:cNvPr id="5" name="Рисунок 4" descr="DSC_138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4286256"/>
            <a:ext cx="4572032" cy="2571744"/>
          </a:xfrm>
          <a:prstGeom prst="rect">
            <a:avLst/>
          </a:prstGeom>
        </p:spPr>
      </p:pic>
      <p:pic>
        <p:nvPicPr>
          <p:cNvPr id="6146" name="Picture 2" descr="http://www.eduvluki.ru/data/detsad/2/42/publ/42611/42611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4238589"/>
            <a:ext cx="1857356" cy="2619411"/>
          </a:xfrm>
          <a:prstGeom prst="rect">
            <a:avLst/>
          </a:prstGeom>
          <a:noFill/>
        </p:spPr>
      </p:pic>
      <p:pic>
        <p:nvPicPr>
          <p:cNvPr id="6148" name="Picture 4" descr="https://im1-tub-ru.yandex.net/i?id=91be401e2af4aba51f722c4cc6e9ce3d&amp;n=33&amp;h=190&amp;w=15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2330" y="4286256"/>
            <a:ext cx="1438275" cy="250030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Конкурс рисунков</a:t>
            </a:r>
            <a:endParaRPr lang="ru-RU" dirty="0"/>
          </a:p>
        </p:txBody>
      </p:sp>
      <p:pic>
        <p:nvPicPr>
          <p:cNvPr id="3" name="Рисунок 2" descr="DSC_14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571480"/>
            <a:ext cx="2857488" cy="2571768"/>
          </a:xfrm>
          <a:prstGeom prst="rect">
            <a:avLst/>
          </a:prstGeom>
        </p:spPr>
      </p:pic>
      <p:pic>
        <p:nvPicPr>
          <p:cNvPr id="4" name="Рисунок 3" descr="DSC_14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6" y="571480"/>
            <a:ext cx="3000364" cy="2571768"/>
          </a:xfrm>
          <a:prstGeom prst="rect">
            <a:avLst/>
          </a:prstGeom>
        </p:spPr>
      </p:pic>
      <p:pic>
        <p:nvPicPr>
          <p:cNvPr id="5" name="Рисунок 4" descr="DSC_1455.JPG"/>
          <p:cNvPicPr>
            <a:picLocks noChangeAspect="1"/>
          </p:cNvPicPr>
          <p:nvPr/>
        </p:nvPicPr>
        <p:blipFill>
          <a:blip r:embed="rId4" cstate="print"/>
          <a:srcRect t="3750" r="11363"/>
          <a:stretch>
            <a:fillRect/>
          </a:stretch>
        </p:blipFill>
        <p:spPr>
          <a:xfrm>
            <a:off x="6143636" y="571480"/>
            <a:ext cx="2786082" cy="2571768"/>
          </a:xfrm>
          <a:prstGeom prst="rect">
            <a:avLst/>
          </a:prstGeom>
        </p:spPr>
      </p:pic>
      <p:pic>
        <p:nvPicPr>
          <p:cNvPr id="6" name="Рисунок 5" descr="DSC_14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3143248"/>
            <a:ext cx="2714644" cy="2714644"/>
          </a:xfrm>
          <a:prstGeom prst="rect">
            <a:avLst/>
          </a:prstGeom>
        </p:spPr>
      </p:pic>
      <p:pic>
        <p:nvPicPr>
          <p:cNvPr id="7" name="Рисунок 6" descr="DSC_146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28992" y="3143248"/>
            <a:ext cx="3071802" cy="2786082"/>
          </a:xfrm>
          <a:prstGeom prst="rect">
            <a:avLst/>
          </a:prstGeom>
        </p:spPr>
      </p:pic>
      <p:pic>
        <p:nvPicPr>
          <p:cNvPr id="8" name="Рисунок 7" descr="DSC_1466.JPG"/>
          <p:cNvPicPr>
            <a:picLocks noChangeAspect="1"/>
          </p:cNvPicPr>
          <p:nvPr/>
        </p:nvPicPr>
        <p:blipFill>
          <a:blip r:embed="rId7" cstate="print"/>
          <a:srcRect l="2405" t="3325" r="8593"/>
          <a:stretch>
            <a:fillRect/>
          </a:stretch>
        </p:blipFill>
        <p:spPr>
          <a:xfrm>
            <a:off x="6500794" y="3143248"/>
            <a:ext cx="2428924" cy="2786082"/>
          </a:xfrm>
          <a:prstGeom prst="rect">
            <a:avLst/>
          </a:prstGeom>
        </p:spPr>
      </p:pic>
      <p:pic>
        <p:nvPicPr>
          <p:cNvPr id="4098" name="Picture 2" descr="http://www.niceimage.ru/large/201304/1365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5786" y="5857844"/>
            <a:ext cx="4143404" cy="1000156"/>
          </a:xfrm>
          <a:prstGeom prst="rect">
            <a:avLst/>
          </a:prstGeom>
          <a:noFill/>
        </p:spPr>
      </p:pic>
      <p:pic>
        <p:nvPicPr>
          <p:cNvPr id="10" name="Picture 2" descr="http://www.niceimage.ru/large/201304/1365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57752" y="5857844"/>
            <a:ext cx="4143404" cy="100015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/>
              <a:t>Конкурс значков</a:t>
            </a:r>
            <a:endParaRPr lang="ru-RU" dirty="0"/>
          </a:p>
        </p:txBody>
      </p:sp>
      <p:pic>
        <p:nvPicPr>
          <p:cNvPr id="3" name="Рисунок 2" descr="DSC_14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071546"/>
            <a:ext cx="2786050" cy="1904992"/>
          </a:xfrm>
          <a:prstGeom prst="rect">
            <a:avLst/>
          </a:prstGeom>
        </p:spPr>
      </p:pic>
      <p:pic>
        <p:nvPicPr>
          <p:cNvPr id="4" name="Рисунок 3" descr="DSC_14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1071546"/>
            <a:ext cx="3000364" cy="1928826"/>
          </a:xfrm>
          <a:prstGeom prst="rect">
            <a:avLst/>
          </a:prstGeom>
        </p:spPr>
      </p:pic>
      <p:pic>
        <p:nvPicPr>
          <p:cNvPr id="5" name="Рисунок 4" descr="DSC_1410.JPG"/>
          <p:cNvPicPr>
            <a:picLocks noChangeAspect="1"/>
          </p:cNvPicPr>
          <p:nvPr/>
        </p:nvPicPr>
        <p:blipFill>
          <a:blip r:embed="rId4" cstate="print"/>
          <a:srcRect l="8108" r="10810"/>
          <a:stretch>
            <a:fillRect/>
          </a:stretch>
        </p:blipFill>
        <p:spPr>
          <a:xfrm>
            <a:off x="3643306" y="1071546"/>
            <a:ext cx="2143140" cy="1904992"/>
          </a:xfrm>
          <a:prstGeom prst="rect">
            <a:avLst/>
          </a:prstGeom>
        </p:spPr>
      </p:pic>
      <p:pic>
        <p:nvPicPr>
          <p:cNvPr id="7" name="Рисунок 6" descr="DSC_1414.JPG"/>
          <p:cNvPicPr>
            <a:picLocks noChangeAspect="1"/>
          </p:cNvPicPr>
          <p:nvPr/>
        </p:nvPicPr>
        <p:blipFill>
          <a:blip r:embed="rId5" cstate="print"/>
          <a:srcRect t="14844" r="-1190"/>
          <a:stretch>
            <a:fillRect/>
          </a:stretch>
        </p:blipFill>
        <p:spPr>
          <a:xfrm>
            <a:off x="857224" y="2857496"/>
            <a:ext cx="8001056" cy="3857652"/>
          </a:xfrm>
          <a:prstGeom prst="rect">
            <a:avLst/>
          </a:prstGeom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Дети, чтобы не случилось беды, на улицах внимательны, будьте вы!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643050"/>
            <a:ext cx="4040188" cy="4483113"/>
          </a:xfrm>
        </p:spPr>
        <p:txBody>
          <a:bodyPr/>
          <a:lstStyle/>
          <a:p>
            <a:r>
              <a:rPr lang="ru-RU" dirty="0" smtClean="0"/>
              <a:t>На дороге не играй, не болтай и не зевай!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643050"/>
            <a:ext cx="4041775" cy="4483113"/>
          </a:xfrm>
        </p:spPr>
        <p:txBody>
          <a:bodyPr/>
          <a:lstStyle/>
          <a:p>
            <a:r>
              <a:rPr lang="ru-RU" dirty="0" smtClean="0"/>
              <a:t>Чтоб не было несчастья, запомните друзья, что на проезжей части играть нельзя!</a:t>
            </a:r>
            <a:endParaRPr lang="ru-RU" dirty="0"/>
          </a:p>
        </p:txBody>
      </p:sp>
      <p:pic>
        <p:nvPicPr>
          <p:cNvPr id="5" name="Рисунок 4" descr="DSC_13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3143224"/>
            <a:ext cx="4071966" cy="3714776"/>
          </a:xfrm>
          <a:prstGeom prst="rect">
            <a:avLst/>
          </a:prstGeom>
        </p:spPr>
      </p:pic>
      <p:pic>
        <p:nvPicPr>
          <p:cNvPr id="7" name="Рисунок 6" descr="DSC_13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2452678"/>
            <a:ext cx="3857652" cy="4405322"/>
          </a:xfrm>
          <a:prstGeom prst="rect">
            <a:avLst/>
          </a:prstGeom>
        </p:spPr>
      </p:pic>
      <p:pic>
        <p:nvPicPr>
          <p:cNvPr id="3074" name="Picture 2" descr="http://www.midlight.ru/img/p/112605-20088-thickbo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1714488"/>
            <a:ext cx="1285884" cy="1143008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</p:pic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Спасибо за внимание!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B050"/>
                </a:solidFill>
              </a:rPr>
              <a:t>Безопасного Вам пути!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sz="3200" dirty="0" smtClean="0">
                <a:solidFill>
                  <a:srgbClr val="00B050"/>
                </a:solidFill>
              </a:rPr>
              <a:t>Воспитатель:</a:t>
            </a:r>
            <a:br>
              <a:rPr lang="ru-RU" sz="3200" dirty="0" smtClean="0">
                <a:solidFill>
                  <a:srgbClr val="00B050"/>
                </a:solidFill>
              </a:rPr>
            </a:br>
            <a:r>
              <a:rPr lang="ru-RU" sz="3200" dirty="0" smtClean="0">
                <a:solidFill>
                  <a:srgbClr val="00B050"/>
                </a:solidFill>
              </a:rPr>
              <a:t> Михайлова Ольга Владимировна</a:t>
            </a:r>
            <a:br>
              <a:rPr lang="ru-RU" sz="3200" dirty="0" smtClean="0">
                <a:solidFill>
                  <a:srgbClr val="00B050"/>
                </a:solidFill>
              </a:rPr>
            </a:br>
            <a:r>
              <a:rPr lang="ru-RU" sz="3200" dirty="0" smtClean="0">
                <a:solidFill>
                  <a:srgbClr val="00B050"/>
                </a:solidFill>
              </a:rPr>
              <a:t> октябрь 2015год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 advClick="0" advTm="7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Тема7</Template>
  <TotalTime>325</TotalTime>
  <Words>155</Words>
  <Application>Microsoft Office PowerPoint</Application>
  <PresentationFormat>Экран (4:3)</PresentationFormat>
  <Paragraphs>24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Тема7</vt:lpstr>
      <vt:lpstr>МБДОУ Детский сад «Теремок №23» село Каменно-Андрианово</vt:lpstr>
      <vt:lpstr>«Безопасный маршрут дошкольника»</vt:lpstr>
      <vt:lpstr>Уголок ПДД</vt:lpstr>
      <vt:lpstr>Мини центры</vt:lpstr>
      <vt:lpstr>ИНФОРМАЦИЯ</vt:lpstr>
      <vt:lpstr>Фестиваль макетов безопасности</vt:lpstr>
      <vt:lpstr>Настольные игры по ПДД проводятся в утренние и вечерние часы</vt:lpstr>
      <vt:lpstr>Прежде чем за руль садиться Нужно вам не полениться, Обеспечить не спеша Безопасность малыша! </vt:lpstr>
      <vt:lpstr>Игры – путешествие «Безопасный маршрут дошкольника»</vt:lpstr>
      <vt:lpstr>Родители будьте бдительны на дорогах!</vt:lpstr>
      <vt:lpstr>Я голосую за безопасность - я выбираю фликер!</vt:lpstr>
      <vt:lpstr>Музыкальное развлечение «Красный желтый и зеленый».</vt:lpstr>
      <vt:lpstr>Конкурс рисунков</vt:lpstr>
      <vt:lpstr>Конкурс значков</vt:lpstr>
      <vt:lpstr>Дети, чтобы не случилось беды, на улицах внимательны, будьте вы! </vt:lpstr>
      <vt:lpstr>Спасибо за внимание!  Безопасного Вам пути!   Воспитатель:  Михайлова Ольга Владимировна  октябрь 2015год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36</cp:revision>
  <dcterms:created xsi:type="dcterms:W3CDTF">2015-10-05T06:23:26Z</dcterms:created>
  <dcterms:modified xsi:type="dcterms:W3CDTF">2015-10-08T17:38:55Z</dcterms:modified>
</cp:coreProperties>
</file>