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9" r:id="rId4"/>
    <p:sldId id="258" r:id="rId5"/>
    <p:sldId id="269" r:id="rId6"/>
    <p:sldId id="260" r:id="rId7"/>
    <p:sldId id="264" r:id="rId8"/>
    <p:sldId id="265" r:id="rId9"/>
    <p:sldId id="263" r:id="rId10"/>
    <p:sldId id="262" r:id="rId11"/>
    <p:sldId id="261" r:id="rId12"/>
    <p:sldId id="266" r:id="rId13"/>
    <p:sldId id="267" r:id="rId14"/>
    <p:sldId id="270" r:id="rId15"/>
    <p:sldId id="271" r:id="rId16"/>
    <p:sldId id="272" r:id="rId17"/>
    <p:sldId id="273" r:id="rId18"/>
    <p:sldId id="274" r:id="rId19"/>
    <p:sldId id="276" r:id="rId20"/>
    <p:sldId id="280" r:id="rId21"/>
    <p:sldId id="281" r:id="rId22"/>
    <p:sldId id="282" r:id="rId23"/>
    <p:sldId id="275" r:id="rId24"/>
    <p:sldId id="278" r:id="rId25"/>
    <p:sldId id="268" r:id="rId26"/>
    <p:sldId id="277" r:id="rId27"/>
    <p:sldId id="279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BA42C"/>
    <a:srgbClr val="4E863A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709" autoAdjust="0"/>
  </p:normalViewPr>
  <p:slideViewPr>
    <p:cSldViewPr>
      <p:cViewPr varScale="1">
        <p:scale>
          <a:sx n="70" d="100"/>
          <a:sy n="70" d="100"/>
        </p:scale>
        <p:origin x="-138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156370338" cy="15637033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8965" y="5261460"/>
            <a:ext cx="7772400" cy="859205"/>
          </a:xfrm>
        </p:spPr>
        <p:txBody>
          <a:bodyPr>
            <a:normAutofit/>
          </a:bodyPr>
          <a:lstStyle>
            <a:lvl1pPr algn="l">
              <a:defRPr sz="3600">
                <a:solidFill>
                  <a:srgbClr val="FF00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48965" y="4803345"/>
            <a:ext cx="6400800" cy="610820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rgbClr val="4E863A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12/4/2015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53875174"/>
      </p:ext>
    </p:extLst>
  </p:cSld>
  <p:clrMapOvr>
    <a:masterClrMapping/>
  </p:clrMapOvr>
  <p:transition spd="slow" advClick="0" advTm="5000"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600">
                <a:solidFill>
                  <a:srgbClr val="FF00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65" y="1443835"/>
            <a:ext cx="8229600" cy="4525963"/>
          </a:xfrm>
        </p:spPr>
        <p:txBody>
          <a:bodyPr/>
          <a:lstStyle>
            <a:lvl1pPr>
              <a:defRPr sz="2800">
                <a:solidFill>
                  <a:schemeClr val="accent3">
                    <a:lumMod val="75000"/>
                  </a:schemeClr>
                </a:solidFill>
              </a:defRPr>
            </a:lvl1pPr>
            <a:lvl2pPr>
              <a:defRPr>
                <a:solidFill>
                  <a:schemeClr val="accent3">
                    <a:lumMod val="75000"/>
                  </a:schemeClr>
                </a:solidFill>
              </a:defRPr>
            </a:lvl2pPr>
            <a:lvl3pPr>
              <a:defRPr>
                <a:solidFill>
                  <a:schemeClr val="accent3">
                    <a:lumMod val="75000"/>
                  </a:schemeClr>
                </a:solidFill>
              </a:defRPr>
            </a:lvl3pPr>
            <a:lvl4pPr>
              <a:defRPr>
                <a:solidFill>
                  <a:schemeClr val="accent3">
                    <a:lumMod val="75000"/>
                  </a:schemeClr>
                </a:solidFill>
              </a:defRPr>
            </a:lvl4pPr>
            <a:lvl5pPr>
              <a:defRPr>
                <a:solidFill>
                  <a:schemeClr val="accent3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12/4/2015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64471362"/>
      </p:ext>
    </p:extLst>
  </p:cSld>
  <p:clrMapOvr>
    <a:masterClrMapping/>
  </p:clrMapOvr>
  <p:transition spd="slow" advClick="0" advTm="5000"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1425" y="274638"/>
            <a:ext cx="6710784" cy="1143000"/>
          </a:xfrm>
        </p:spPr>
        <p:txBody>
          <a:bodyPr>
            <a:normAutofit/>
          </a:bodyPr>
          <a:lstStyle>
            <a:lvl1pPr algn="l">
              <a:defRPr sz="3600">
                <a:solidFill>
                  <a:srgbClr val="FF00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1425" y="1443836"/>
            <a:ext cx="6710784" cy="4275740"/>
          </a:xfrm>
        </p:spPr>
        <p:txBody>
          <a:bodyPr/>
          <a:lstStyle>
            <a:lvl1pPr>
              <a:defRPr sz="2800">
                <a:solidFill>
                  <a:schemeClr val="accent3">
                    <a:lumMod val="75000"/>
                  </a:schemeClr>
                </a:solidFill>
              </a:defRPr>
            </a:lvl1pPr>
            <a:lvl2pPr>
              <a:defRPr>
                <a:solidFill>
                  <a:schemeClr val="accent3">
                    <a:lumMod val="75000"/>
                  </a:schemeClr>
                </a:solidFill>
              </a:defRPr>
            </a:lvl2pPr>
            <a:lvl3pPr>
              <a:defRPr>
                <a:solidFill>
                  <a:schemeClr val="accent3">
                    <a:lumMod val="75000"/>
                  </a:schemeClr>
                </a:solidFill>
              </a:defRPr>
            </a:lvl3pPr>
            <a:lvl4pPr>
              <a:defRPr>
                <a:solidFill>
                  <a:schemeClr val="accent3">
                    <a:lumMod val="75000"/>
                  </a:schemeClr>
                </a:solidFill>
              </a:defRPr>
            </a:lvl4pPr>
            <a:lvl5pPr>
              <a:defRPr>
                <a:solidFill>
                  <a:schemeClr val="accent3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12/4/2015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29391393"/>
      </p:ext>
    </p:extLst>
  </p:cSld>
  <p:clrMapOvr>
    <a:masterClrMapping/>
  </p:clrMapOvr>
  <p:transition spd="slow" advClick="0" advTm="5000"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12/4/2015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63441575"/>
      </p:ext>
    </p:extLst>
  </p:cSld>
  <p:clrMapOvr>
    <a:masterClrMapping/>
  </p:clrMapOvr>
  <p:transition spd="slow" advClick="0" advTm="5000"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12/4/2015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56791830"/>
      </p:ext>
    </p:extLst>
  </p:cSld>
  <p:clrMapOvr>
    <a:masterClrMapping/>
  </p:clrMapOvr>
  <p:transition spd="slow" advClick="0" advTm="5000"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600">
                <a:solidFill>
                  <a:srgbClr val="FF00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43835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073697"/>
            <a:ext cx="4040188" cy="3798583"/>
          </a:xfrm>
        </p:spPr>
        <p:txBody>
          <a:bodyPr/>
          <a:lstStyle>
            <a:lvl1pPr>
              <a:defRPr sz="2400">
                <a:solidFill>
                  <a:schemeClr val="accent3">
                    <a:lumMod val="75000"/>
                  </a:schemeClr>
                </a:solidFill>
              </a:defRPr>
            </a:lvl1pPr>
            <a:lvl2pPr>
              <a:defRPr sz="2000">
                <a:solidFill>
                  <a:schemeClr val="accent3">
                    <a:lumMod val="75000"/>
                  </a:schemeClr>
                </a:solidFill>
              </a:defRPr>
            </a:lvl2pPr>
            <a:lvl3pPr>
              <a:defRPr sz="1800">
                <a:solidFill>
                  <a:schemeClr val="accent3">
                    <a:lumMod val="75000"/>
                  </a:schemeClr>
                </a:solidFill>
              </a:defRPr>
            </a:lvl3pPr>
            <a:lvl4pPr>
              <a:defRPr sz="1600">
                <a:solidFill>
                  <a:schemeClr val="accent3">
                    <a:lumMod val="75000"/>
                  </a:schemeClr>
                </a:solidFill>
              </a:defRPr>
            </a:lvl4pPr>
            <a:lvl5pPr>
              <a:defRPr sz="1600">
                <a:solidFill>
                  <a:schemeClr val="accent3">
                    <a:lumMod val="75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443835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073697"/>
            <a:ext cx="4041775" cy="3798583"/>
          </a:xfrm>
        </p:spPr>
        <p:txBody>
          <a:bodyPr/>
          <a:lstStyle>
            <a:lvl1pPr>
              <a:defRPr sz="2400">
                <a:solidFill>
                  <a:schemeClr val="accent3">
                    <a:lumMod val="75000"/>
                  </a:schemeClr>
                </a:solidFill>
              </a:defRPr>
            </a:lvl1pPr>
            <a:lvl2pPr>
              <a:defRPr sz="2000">
                <a:solidFill>
                  <a:schemeClr val="accent3">
                    <a:lumMod val="75000"/>
                  </a:schemeClr>
                </a:solidFill>
              </a:defRPr>
            </a:lvl2pPr>
            <a:lvl3pPr>
              <a:defRPr sz="1800">
                <a:solidFill>
                  <a:schemeClr val="accent3">
                    <a:lumMod val="75000"/>
                  </a:schemeClr>
                </a:solidFill>
              </a:defRPr>
            </a:lvl3pPr>
            <a:lvl4pPr>
              <a:defRPr sz="1600">
                <a:solidFill>
                  <a:schemeClr val="accent3">
                    <a:lumMod val="75000"/>
                  </a:schemeClr>
                </a:solidFill>
              </a:defRPr>
            </a:lvl4pPr>
            <a:lvl5pPr>
              <a:defRPr sz="1600">
                <a:solidFill>
                  <a:schemeClr val="accent3">
                    <a:lumMod val="75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12/4/2015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22911988"/>
      </p:ext>
    </p:extLst>
  </p:cSld>
  <p:clrMapOvr>
    <a:masterClrMapping/>
  </p:clrMapOvr>
  <p:transition spd="slow" advClick="0" advTm="5000"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12/4/2015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029773110"/>
      </p:ext>
    </p:extLst>
  </p:cSld>
  <p:clrMapOvr>
    <a:masterClrMapping/>
  </p:clrMapOvr>
  <p:transition spd="slow" advClick="0" advTm="5000"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12/4/2015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251864075"/>
      </p:ext>
    </p:extLst>
  </p:cSld>
  <p:clrMapOvr>
    <a:masterClrMapping/>
  </p:clrMapOvr>
  <p:transition spd="slow" advClick="0" advTm="5000"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12/4/2015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74452648"/>
      </p:ext>
    </p:extLst>
  </p:cSld>
  <p:clrMapOvr>
    <a:masterClrMapping/>
  </p:clrMapOvr>
  <p:transition spd="slow" advClick="0" advTm="5000"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12/4/2015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77607843"/>
      </p:ext>
    </p:extLst>
  </p:cSld>
  <p:clrMapOvr>
    <a:masterClrMapping/>
  </p:clrMapOvr>
  <p:transition spd="slow" advClick="0" advTm="5000"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12/4/2015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28665726"/>
      </p:ext>
    </p:extLst>
  </p:cSld>
  <p:clrMapOvr>
    <a:masterClrMapping/>
  </p:clrMapOvr>
  <p:transition spd="slow" advClick="0" advTm="5000">
    <p:dissolv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12/4/2015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93609949"/>
      </p:ext>
    </p:extLst>
  </p:cSld>
  <p:clrMapOvr>
    <a:masterClrMapping/>
  </p:clrMapOvr>
  <p:transition spd="slow" advClick="0" advTm="5000"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74F12-AA26-4AC8-9962-C36BB8F32554}" type="datetimeFigureOut">
              <a:rPr lang="en-US" smtClean="0"/>
              <a:pPr/>
              <a:t>12/4/2015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44039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ransition spd="slow" advClick="0" advTm="5000">
    <p:dissolv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Serega\Desktop\&#1087;&#1088;&#1077;&#1079;&#1077;&#1085;&#1090;&#1072;&#1094;&#1080;&#1103;\Detskie_pesni_pro_mamu_-_mamulya_(iPlayer.fm).mp3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61180" y="2054655"/>
            <a:ext cx="2901396" cy="2443280"/>
          </a:xfrm>
        </p:spPr>
        <p:txBody>
          <a:bodyPr/>
          <a:lstStyle/>
          <a:p>
            <a:pPr algn="l"/>
            <a:r>
              <a:rPr lang="en-US" dirty="0" smtClean="0"/>
              <a:t>Slide 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Make Effective Presentations</a:t>
            </a:r>
          </a:p>
          <a:p>
            <a:r>
              <a:rPr lang="en-US" dirty="0" smtClean="0"/>
              <a:t>Using Awesome Backgrounds</a:t>
            </a:r>
          </a:p>
          <a:p>
            <a:r>
              <a:rPr lang="en-US" dirty="0" smtClean="0"/>
              <a:t>Engage your Audience</a:t>
            </a:r>
          </a:p>
          <a:p>
            <a:r>
              <a:rPr lang="en-US" dirty="0" smtClean="0"/>
              <a:t>Capture Audience Attention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5" name="Рисунок 4" descr="37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48965" y="374900"/>
            <a:ext cx="8401984" cy="5996916"/>
          </a:xfrm>
          <a:prstGeom prst="rect">
            <a:avLst/>
          </a:prstGeom>
          <a:ln w="228600" cap="sq" cmpd="thickThin">
            <a:solidFill>
              <a:srgbClr val="C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7" name="Detskie_pesni_pro_mamu_-_mamulya_(iPlayer.fm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103309497"/>
      </p:ext>
    </p:extLst>
  </p:cSld>
  <p:clrMapOvr>
    <a:masterClrMapping/>
  </p:clrMapOvr>
  <p:transition spd="slow" advClick="0" advTm="5000">
    <p:dissolve/>
    <p:sndAc>
      <p:stSnd>
        <p:snd r:embed="rId3" name="_mp3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>
                <p:cTn id="7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6261" y="3276296"/>
            <a:ext cx="6553504" cy="2901394"/>
          </a:xfrm>
        </p:spPr>
        <p:txBody>
          <a:bodyPr/>
          <a:lstStyle/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pic>
        <p:nvPicPr>
          <p:cNvPr id="4" name="Рисунок 3" descr="1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6260" y="2054655"/>
            <a:ext cx="6940046" cy="4622179"/>
          </a:xfrm>
          <a:prstGeom prst="rect">
            <a:avLst/>
          </a:prstGeom>
          <a:ln w="88900" cap="sq" cmpd="thickThin">
            <a:solidFill>
              <a:srgbClr val="C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="" xmlns:p14="http://schemas.microsoft.com/office/powerpoint/2010/main" val="363920370"/>
      </p:ext>
    </p:extLst>
  </p:cSld>
  <p:clrMapOvr>
    <a:masterClrMapping/>
  </p:clrMapOvr>
  <p:transition spd="slow" advClick="0" advTm="5000"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128720" y="274637"/>
            <a:ext cx="6863489" cy="5903053"/>
          </a:xfrm>
        </p:spPr>
        <p:txBody>
          <a:bodyPr/>
          <a:lstStyle/>
          <a:p>
            <a:pPr algn="l"/>
            <a:r>
              <a:rPr lang="en-US" dirty="0" smtClean="0"/>
              <a:t>Slide Title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Make Effective Presentations</a:t>
            </a:r>
          </a:p>
          <a:p>
            <a:r>
              <a:rPr lang="en-US" smtClean="0"/>
              <a:t>Using Awesome Backgrounds</a:t>
            </a:r>
          </a:p>
          <a:p>
            <a:r>
              <a:rPr lang="en-US" smtClean="0"/>
              <a:t>Engage your Audience</a:t>
            </a:r>
          </a:p>
          <a:p>
            <a:r>
              <a:rPr lang="en-US" smtClean="0"/>
              <a:t>Capture Audience Attention</a:t>
            </a:r>
          </a:p>
        </p:txBody>
      </p:sp>
      <p:pic>
        <p:nvPicPr>
          <p:cNvPr id="6" name="Рисунок 5" descr="SAM_384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07080" y="909367"/>
            <a:ext cx="7787955" cy="5268324"/>
          </a:xfrm>
          <a:prstGeom prst="rect">
            <a:avLst/>
          </a:prstGeom>
          <a:ln w="228600" cap="sq" cmpd="thickThin">
            <a:solidFill>
              <a:srgbClr val="C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="" xmlns:p14="http://schemas.microsoft.com/office/powerpoint/2010/main" val="1101633878"/>
      </p:ext>
    </p:extLst>
  </p:cSld>
  <p:clrMapOvr>
    <a:masterClrMapping/>
  </p:clrMapOvr>
  <p:transition spd="slow" advClick="0" advTm="5000"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01670" y="274638"/>
            <a:ext cx="8085130" cy="5597642"/>
          </a:xfrm>
        </p:spPr>
        <p:txBody>
          <a:bodyPr/>
          <a:lstStyle/>
          <a:p>
            <a:pPr algn="l"/>
            <a:r>
              <a:rPr lang="en-US" dirty="0" smtClean="0"/>
              <a:t>Slide Title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Product A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smtClean="0"/>
              <a:t>Feature 1</a:t>
            </a:r>
          </a:p>
          <a:p>
            <a:r>
              <a:rPr lang="en-US" smtClean="0"/>
              <a:t>Feature 2</a:t>
            </a:r>
          </a:p>
          <a:p>
            <a:r>
              <a:rPr lang="en-US" smtClean="0"/>
              <a:t>Feature 3</a:t>
            </a:r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smtClean="0"/>
              <a:t>Product B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smtClean="0"/>
              <a:t>Feature 1</a:t>
            </a:r>
          </a:p>
          <a:p>
            <a:r>
              <a:rPr lang="en-US" smtClean="0"/>
              <a:t>Feature 2</a:t>
            </a:r>
          </a:p>
          <a:p>
            <a:r>
              <a:rPr lang="en-US" smtClean="0"/>
              <a:t>Feature 3</a:t>
            </a:r>
            <a:endParaRPr lang="en-US"/>
          </a:p>
        </p:txBody>
      </p:sp>
      <p:pic>
        <p:nvPicPr>
          <p:cNvPr id="9" name="Рисунок 8" descr="SAM_385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6260" y="222195"/>
            <a:ext cx="8195170" cy="6146378"/>
          </a:xfrm>
          <a:prstGeom prst="rect">
            <a:avLst/>
          </a:prstGeom>
          <a:ln w="228600" cap="sq" cmpd="thickThin">
            <a:solidFill>
              <a:srgbClr val="C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="" xmlns:p14="http://schemas.microsoft.com/office/powerpoint/2010/main" val="4170783713"/>
      </p:ext>
    </p:extLst>
  </p:cSld>
  <p:clrMapOvr>
    <a:masterClrMapping/>
  </p:clrMapOvr>
  <p:transition spd="slow" advClick="0" advTm="5000"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" name="Рисунок 12" descr="mama1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4687" r="4687"/>
          <a:stretch>
            <a:fillRect/>
          </a:stretch>
        </p:blipFill>
        <p:spPr>
          <a:xfrm>
            <a:off x="448965" y="527605"/>
            <a:ext cx="7818200" cy="5863650"/>
          </a:xfrm>
          <a:prstGeom prst="rect">
            <a:avLst/>
          </a:prstGeom>
          <a:ln w="228600" cap="sq" cmpd="thickThin">
            <a:solidFill>
              <a:srgbClr val="C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B050"/>
                </a:solidFill>
              </a:rPr>
              <a:t>Мама Вика и Егорка!</a:t>
            </a:r>
            <a:endParaRPr lang="ru-RU" dirty="0">
              <a:solidFill>
                <a:srgbClr val="00B050"/>
              </a:solidFill>
            </a:endParaRPr>
          </a:p>
        </p:txBody>
      </p:sp>
      <p:pic>
        <p:nvPicPr>
          <p:cNvPr id="5" name="Содержимое 4" descr="SAM_3823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43555" y="1596540"/>
            <a:ext cx="4038600" cy="3028950"/>
          </a:xfrm>
          <a:prstGeom prst="rect">
            <a:avLst/>
          </a:prstGeom>
          <a:ln w="88900" cap="sq" cmpd="thickThin">
            <a:solidFill>
              <a:srgbClr val="C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" name="Содержимое 5" descr="SAM_3825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572000" y="2970885"/>
            <a:ext cx="4038600" cy="3028950"/>
          </a:xfrm>
          <a:prstGeom prst="rect">
            <a:avLst/>
          </a:prstGeom>
          <a:ln w="88900" cap="sq" cmpd="thickThin">
            <a:solidFill>
              <a:srgbClr val="C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1670" y="274638"/>
            <a:ext cx="8085130" cy="1016492"/>
          </a:xfrm>
        </p:spPr>
        <p:txBody>
          <a:bodyPr/>
          <a:lstStyle/>
          <a:p>
            <a:r>
              <a:rPr lang="ru-RU" b="1" dirty="0" smtClean="0">
                <a:solidFill>
                  <a:srgbClr val="6BA42C"/>
                </a:solidFill>
              </a:rPr>
              <a:t>Мама Даша Толик и Женя!</a:t>
            </a:r>
            <a:endParaRPr lang="ru-RU" b="1" dirty="0">
              <a:solidFill>
                <a:srgbClr val="6BA42C"/>
              </a:solidFill>
            </a:endParaRPr>
          </a:p>
        </p:txBody>
      </p:sp>
      <p:pic>
        <p:nvPicPr>
          <p:cNvPr id="4" name="Содержимое 3" descr="SAM_383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59786" y="1444625"/>
            <a:ext cx="6521586" cy="4891190"/>
          </a:xfrm>
          <a:prstGeom prst="rect">
            <a:avLst/>
          </a:prstGeom>
          <a:ln w="88900" cap="sq" cmpd="thickThin">
            <a:solidFill>
              <a:srgbClr val="C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656685" cy="1932722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6BA42C"/>
                </a:solidFill>
              </a:rPr>
              <a:t>Мама Даша Тема и </a:t>
            </a:r>
            <a:r>
              <a:rPr lang="ru-RU" b="1" dirty="0" err="1" smtClean="0">
                <a:solidFill>
                  <a:srgbClr val="6BA42C"/>
                </a:solidFill>
              </a:rPr>
              <a:t>Уляша</a:t>
            </a:r>
            <a:r>
              <a:rPr lang="ru-RU" b="1" dirty="0" smtClean="0">
                <a:solidFill>
                  <a:srgbClr val="6BA42C"/>
                </a:solidFill>
              </a:rPr>
              <a:t>!</a:t>
            </a:r>
            <a:endParaRPr lang="ru-RU" b="1" dirty="0">
              <a:solidFill>
                <a:srgbClr val="6BA42C"/>
              </a:solidFill>
            </a:endParaRPr>
          </a:p>
        </p:txBody>
      </p:sp>
      <p:pic>
        <p:nvPicPr>
          <p:cNvPr id="6" name="Содержимое 5" descr="SAM_3819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572000" y="1901950"/>
            <a:ext cx="4038600" cy="3028950"/>
          </a:xfrm>
          <a:prstGeom prst="rect">
            <a:avLst/>
          </a:prstGeom>
          <a:ln w="88900" cap="sq" cmpd="thickThin">
            <a:solidFill>
              <a:srgbClr val="C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8" name="Содержимое 7" descr="SAM_3864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296260" y="2818180"/>
            <a:ext cx="4038600" cy="3028950"/>
          </a:xfrm>
          <a:prstGeom prst="rect">
            <a:avLst/>
          </a:prstGeom>
          <a:ln w="88900" cap="sq" cmpd="thickThin">
            <a:solidFill>
              <a:srgbClr val="C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4374" y="274638"/>
            <a:ext cx="7932425" cy="863787"/>
          </a:xfrm>
        </p:spPr>
        <p:txBody>
          <a:bodyPr/>
          <a:lstStyle/>
          <a:p>
            <a:r>
              <a:rPr lang="ru-RU" b="1" dirty="0" smtClean="0">
                <a:solidFill>
                  <a:srgbClr val="6BA42C"/>
                </a:solidFill>
              </a:rPr>
              <a:t>Мама Лена и Алла!</a:t>
            </a:r>
            <a:endParaRPr lang="ru-RU" b="1" dirty="0">
              <a:solidFill>
                <a:srgbClr val="6BA42C"/>
              </a:solidFill>
            </a:endParaRPr>
          </a:p>
        </p:txBody>
      </p:sp>
      <p:pic>
        <p:nvPicPr>
          <p:cNvPr id="4" name="Содержимое 3" descr="SAM_383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67012" y="1444625"/>
            <a:ext cx="6514360" cy="4885770"/>
          </a:xfrm>
          <a:prstGeom prst="rect">
            <a:avLst/>
          </a:prstGeom>
          <a:ln w="88900" cap="sq" cmpd="thickThin">
            <a:solidFill>
              <a:srgbClr val="C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6BA42C"/>
                </a:solidFill>
              </a:rPr>
              <a:t>Мама Таня и Марина!</a:t>
            </a:r>
            <a:endParaRPr lang="ru-RU" b="1" dirty="0">
              <a:solidFill>
                <a:srgbClr val="6BA42C"/>
              </a:solidFill>
            </a:endParaRPr>
          </a:p>
        </p:txBody>
      </p:sp>
      <p:pic>
        <p:nvPicPr>
          <p:cNvPr id="5" name="Содержимое 4" descr="SAM_3815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 rot="20249449">
            <a:off x="457200" y="2348706"/>
            <a:ext cx="4038600" cy="3028950"/>
          </a:xfrm>
          <a:prstGeom prst="rect">
            <a:avLst/>
          </a:prstGeom>
          <a:ln w="88900" cap="sq" cmpd="thickThin">
            <a:solidFill>
              <a:srgbClr val="C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" name="Содержимое 5" descr="SAM_3816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 rot="17123438">
            <a:off x="4648200" y="2348706"/>
            <a:ext cx="4038600" cy="3028950"/>
          </a:xfrm>
          <a:prstGeom prst="rect">
            <a:avLst/>
          </a:prstGeom>
          <a:ln w="88900" cap="sq" cmpd="thickThin">
            <a:solidFill>
              <a:srgbClr val="C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4374" y="274638"/>
            <a:ext cx="7932425" cy="863787"/>
          </a:xfrm>
        </p:spPr>
        <p:txBody>
          <a:bodyPr/>
          <a:lstStyle/>
          <a:p>
            <a:r>
              <a:rPr lang="ru-RU" dirty="0" smtClean="0"/>
              <a:t>Мама Алла и Яна!</a:t>
            </a:r>
            <a:endParaRPr lang="ru-RU" dirty="0"/>
          </a:p>
        </p:txBody>
      </p:sp>
      <p:pic>
        <p:nvPicPr>
          <p:cNvPr id="4" name="Содержимое 3" descr="SAM_382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63405" y="1444625"/>
            <a:ext cx="6921573" cy="5191180"/>
          </a:xfrm>
          <a:prstGeom prst="rect">
            <a:avLst/>
          </a:prstGeom>
          <a:ln w="88900" cap="sq" cmpd="thickThin">
            <a:solidFill>
              <a:srgbClr val="C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1670" y="274638"/>
            <a:ext cx="8085130" cy="863787"/>
          </a:xfrm>
        </p:spPr>
        <p:txBody>
          <a:bodyPr/>
          <a:lstStyle/>
          <a:p>
            <a:r>
              <a:rPr lang="ru-RU" b="1" dirty="0" smtClean="0">
                <a:solidFill>
                  <a:srgbClr val="6BA42C"/>
                </a:solidFill>
              </a:rPr>
              <a:t>Мама Люда и Вероника!</a:t>
            </a:r>
            <a:endParaRPr lang="ru-RU" b="1" dirty="0">
              <a:solidFill>
                <a:srgbClr val="6BA42C"/>
              </a:solidFill>
            </a:endParaRPr>
          </a:p>
        </p:txBody>
      </p:sp>
      <p:pic>
        <p:nvPicPr>
          <p:cNvPr id="4" name="Содержимое 3" descr="SAM_382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54376" y="1444625"/>
            <a:ext cx="6826996" cy="5120247"/>
          </a:xfrm>
          <a:prstGeom prst="rect">
            <a:avLst/>
          </a:prstGeom>
          <a:ln w="88900" cap="sq" cmpd="thickThin">
            <a:solidFill>
              <a:srgbClr val="C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1670" y="274638"/>
            <a:ext cx="8085130" cy="1016492"/>
          </a:xfrm>
        </p:spPr>
        <p:txBody>
          <a:bodyPr/>
          <a:lstStyle/>
          <a:p>
            <a:r>
              <a:rPr lang="ru-RU" b="1" dirty="0" smtClean="0">
                <a:solidFill>
                  <a:srgbClr val="6BA42C"/>
                </a:solidFill>
              </a:rPr>
              <a:t>Мама Света и Алина!</a:t>
            </a:r>
            <a:endParaRPr lang="ru-RU" b="1" dirty="0">
              <a:solidFill>
                <a:srgbClr val="6BA42C"/>
              </a:solidFill>
            </a:endParaRPr>
          </a:p>
        </p:txBody>
      </p:sp>
      <p:pic>
        <p:nvPicPr>
          <p:cNvPr id="4" name="Содержимое 3" descr="SAM_382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63405" y="1444625"/>
            <a:ext cx="6921573" cy="5191180"/>
          </a:xfrm>
          <a:prstGeom prst="rect">
            <a:avLst/>
          </a:prstGeom>
          <a:ln w="88900" cap="sq" cmpd="thickThin">
            <a:solidFill>
              <a:srgbClr val="C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b="1" dirty="0" smtClean="0">
                <a:solidFill>
                  <a:srgbClr val="00B050"/>
                </a:solidFill>
              </a:rPr>
              <a:t>Мама Настя, Мила и </a:t>
            </a:r>
            <a:r>
              <a:rPr lang="ru-RU" sz="4800" b="1" dirty="0" err="1" smtClean="0">
                <a:solidFill>
                  <a:srgbClr val="00B050"/>
                </a:solidFill>
              </a:rPr>
              <a:t>Вета</a:t>
            </a:r>
            <a:r>
              <a:rPr lang="ru-RU" sz="4800" b="1" dirty="0" smtClean="0">
                <a:solidFill>
                  <a:srgbClr val="00B050"/>
                </a:solidFill>
              </a:rPr>
              <a:t>!</a:t>
            </a:r>
            <a:endParaRPr lang="ru-RU" sz="4800" b="1" dirty="0">
              <a:solidFill>
                <a:srgbClr val="00B050"/>
              </a:solidFill>
            </a:endParaRPr>
          </a:p>
        </p:txBody>
      </p:sp>
      <p:pic>
        <p:nvPicPr>
          <p:cNvPr id="5" name="Содержимое 4" descr="SAM_1342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296260" y="2970885"/>
            <a:ext cx="4038600" cy="3028950"/>
          </a:xfrm>
          <a:prstGeom prst="rect">
            <a:avLst/>
          </a:prstGeom>
          <a:ln w="88900" cap="sq" cmpd="thickThin">
            <a:solidFill>
              <a:srgbClr val="C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" name="Содержимое 5" descr="SAM_1678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572000" y="2054655"/>
            <a:ext cx="4038600" cy="3028950"/>
          </a:xfrm>
          <a:prstGeom prst="rect">
            <a:avLst/>
          </a:prstGeom>
          <a:ln w="88900" cap="sq" cmpd="thickThin">
            <a:solidFill>
              <a:srgbClr val="C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1670" y="274638"/>
            <a:ext cx="8085130" cy="711082"/>
          </a:xfrm>
        </p:spPr>
        <p:txBody>
          <a:bodyPr/>
          <a:lstStyle/>
          <a:p>
            <a:r>
              <a:rPr lang="ru-RU" b="1" dirty="0" smtClean="0">
                <a:solidFill>
                  <a:srgbClr val="00B050"/>
                </a:solidFill>
              </a:rPr>
              <a:t>Мама Аня и Катя!</a:t>
            </a:r>
            <a:endParaRPr lang="ru-RU" b="1" dirty="0">
              <a:solidFill>
                <a:srgbClr val="00B050"/>
              </a:solidFill>
            </a:endParaRPr>
          </a:p>
        </p:txBody>
      </p:sp>
      <p:pic>
        <p:nvPicPr>
          <p:cNvPr id="4" name="Содержимое 3" descr="SAM_384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63406" y="1182021"/>
            <a:ext cx="7068104" cy="5301079"/>
          </a:xfrm>
          <a:prstGeom prst="rect">
            <a:avLst/>
          </a:prstGeom>
          <a:ln w="88900" cap="sq" cmpd="thickThin">
            <a:solidFill>
              <a:srgbClr val="C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b="1" dirty="0" smtClean="0">
                <a:solidFill>
                  <a:srgbClr val="00B050"/>
                </a:solidFill>
              </a:rPr>
              <a:t>Мама Алла и Славик!</a:t>
            </a:r>
            <a:endParaRPr lang="ru-RU" sz="4800" b="1" dirty="0">
              <a:solidFill>
                <a:srgbClr val="00B050"/>
              </a:solidFill>
            </a:endParaRPr>
          </a:p>
        </p:txBody>
      </p:sp>
      <p:pic>
        <p:nvPicPr>
          <p:cNvPr id="5" name="Содержимое 4" descr="SAM_3865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2348706"/>
            <a:ext cx="4038600" cy="3028950"/>
          </a:xfrm>
          <a:prstGeom prst="rect">
            <a:avLst/>
          </a:prstGeom>
          <a:ln w="88900" cap="sq" cmpd="thickThin">
            <a:solidFill>
              <a:srgbClr val="C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" name="Содержимое 5" descr="SAM_3866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 rot="16200000">
            <a:off x="4648200" y="2348706"/>
            <a:ext cx="4038600" cy="3028950"/>
          </a:xfrm>
          <a:prstGeom prst="rect">
            <a:avLst/>
          </a:prstGeom>
          <a:ln w="88900" cap="sq" cmpd="thickThin">
            <a:solidFill>
              <a:srgbClr val="C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4375" y="222195"/>
            <a:ext cx="7932425" cy="711082"/>
          </a:xfrm>
        </p:spPr>
        <p:txBody>
          <a:bodyPr>
            <a:noAutofit/>
          </a:bodyPr>
          <a:lstStyle/>
          <a:p>
            <a:r>
              <a:rPr lang="ru-RU" sz="4400" b="1" dirty="0" smtClean="0">
                <a:solidFill>
                  <a:srgbClr val="00B050"/>
                </a:solidFill>
              </a:rPr>
              <a:t>Мама Люба и Дима!</a:t>
            </a:r>
            <a:endParaRPr lang="ru-RU" sz="4400" b="1" dirty="0">
              <a:solidFill>
                <a:srgbClr val="00B050"/>
              </a:solidFill>
            </a:endParaRPr>
          </a:p>
        </p:txBody>
      </p:sp>
      <p:pic>
        <p:nvPicPr>
          <p:cNvPr id="4" name="Содержимое 3" descr="SAM_384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59785" y="1291130"/>
            <a:ext cx="7024429" cy="5268322"/>
          </a:xfrm>
          <a:prstGeom prst="rect">
            <a:avLst/>
          </a:prstGeom>
          <a:ln w="88900" cap="sq" cmpd="thickThin">
            <a:solidFill>
              <a:srgbClr val="C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1670" y="274637"/>
            <a:ext cx="8085130" cy="1474607"/>
          </a:xfrm>
        </p:spPr>
        <p:txBody>
          <a:bodyPr>
            <a:normAutofit/>
          </a:bodyPr>
          <a:lstStyle/>
          <a:p>
            <a:r>
              <a:rPr lang="ru-RU" sz="4800" b="1" dirty="0" smtClean="0">
                <a:solidFill>
                  <a:srgbClr val="7030A0"/>
                </a:solidFill>
              </a:rPr>
              <a:t>Мамуля  я тебя люблю! </a:t>
            </a:r>
            <a:endParaRPr lang="ru-RU" sz="4800" b="1" dirty="0">
              <a:solidFill>
                <a:srgbClr val="7030A0"/>
              </a:solidFill>
            </a:endParaRPr>
          </a:p>
        </p:txBody>
      </p:sp>
      <p:pic>
        <p:nvPicPr>
          <p:cNvPr id="4" name="Содержимое 3" descr="герберы-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12489" y="1414951"/>
            <a:ext cx="7177135" cy="5118514"/>
          </a:xfrm>
          <a:prstGeom prst="rect">
            <a:avLst/>
          </a:prstGeom>
          <a:ln w="88900" cap="sq" cmpd="thickThin">
            <a:solidFill>
              <a:srgbClr val="C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1670" y="680310"/>
            <a:ext cx="3809390" cy="1143000"/>
          </a:xfrm>
        </p:spPr>
        <p:txBody>
          <a:bodyPr>
            <a:noAutofit/>
          </a:bodyPr>
          <a:lstStyle/>
          <a:p>
            <a:r>
              <a:rPr lang="ru-RU" sz="4000" dirty="0" smtClean="0"/>
              <a:t>Мама Лариса и Кирюша!</a:t>
            </a:r>
            <a:endParaRPr lang="ru-RU" sz="4000" dirty="0"/>
          </a:p>
        </p:txBody>
      </p:sp>
      <p:pic>
        <p:nvPicPr>
          <p:cNvPr id="4" name="Содержимое 3" descr="imag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182820" y="833015"/>
            <a:ext cx="3485882" cy="5228822"/>
          </a:xfrm>
          <a:prstGeom prst="rect">
            <a:avLst/>
          </a:prstGeom>
          <a:ln w="88900" cap="sq" cmpd="thickThin">
            <a:solidFill>
              <a:srgbClr val="C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" name="Рисунок 5" descr="SAM_388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6260" y="2512770"/>
            <a:ext cx="4479348" cy="3359511"/>
          </a:xfrm>
          <a:prstGeom prst="rect">
            <a:avLst/>
          </a:prstGeom>
          <a:ln w="88900" cap="sq" cmpd="thickThin">
            <a:solidFill>
              <a:srgbClr val="C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Мама Аня Женя и Максим!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5" name="Содержимое 4" descr="SAM_3881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 rot="21070036">
            <a:off x="457200" y="2348706"/>
            <a:ext cx="4038600" cy="3028950"/>
          </a:xfrm>
          <a:prstGeom prst="rect">
            <a:avLst/>
          </a:prstGeom>
          <a:ln w="88900" cap="sq" cmpd="thickThin">
            <a:solidFill>
              <a:srgbClr val="C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" name="Содержимое 5" descr="SAM_3882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 rot="16368702">
            <a:off x="4648200" y="2348706"/>
            <a:ext cx="4038600" cy="3028950"/>
          </a:xfrm>
          <a:prstGeom prst="rect">
            <a:avLst/>
          </a:prstGeom>
          <a:ln w="88900" cap="sq" cmpd="thickThin">
            <a:solidFill>
              <a:srgbClr val="C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Мама Света Соня и бабушка Галя!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5" name="Содержимое 4" descr="SAM_3887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48965" y="2970885"/>
            <a:ext cx="4038600" cy="3028950"/>
          </a:xfrm>
          <a:prstGeom prst="rect">
            <a:avLst/>
          </a:prstGeom>
          <a:ln w="88900" cap="sq" cmpd="thickThin">
            <a:solidFill>
              <a:srgbClr val="C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" name="Содержимое 5" descr="SAM_3888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877410" y="2054655"/>
            <a:ext cx="4038600" cy="3028950"/>
          </a:xfrm>
          <a:prstGeom prst="rect">
            <a:avLst/>
          </a:prstGeom>
          <a:ln w="88900" cap="sq" cmpd="thickThin">
            <a:solidFill>
              <a:srgbClr val="C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Мама Кира и Дима!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5" name="Содержимое 4" descr="SAM_3886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 rot="20102287">
            <a:off x="457200" y="2348706"/>
            <a:ext cx="4038600" cy="3028950"/>
          </a:xfrm>
          <a:prstGeom prst="rect">
            <a:avLst/>
          </a:prstGeom>
          <a:ln w="88900" cap="sq" cmpd="thickThin">
            <a:solidFill>
              <a:srgbClr val="C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" name="Содержимое 5" descr="SAM_3885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 rot="17075612">
            <a:off x="4648200" y="2348706"/>
            <a:ext cx="4038600" cy="3028950"/>
          </a:xfrm>
          <a:prstGeom prst="rect">
            <a:avLst/>
          </a:prstGeom>
          <a:ln w="88900" cap="sq" cmpd="thickThin">
            <a:solidFill>
              <a:srgbClr val="C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114800" cy="1932722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Мама Марина и Маша!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6" name="Содержимое 5" descr="DSC_1011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877411" y="1600200"/>
            <a:ext cx="3298744" cy="4948115"/>
          </a:xfrm>
          <a:prstGeom prst="rect">
            <a:avLst/>
          </a:prstGeom>
          <a:ln w="88900" cap="sq" cmpd="thickThin">
            <a:solidFill>
              <a:srgbClr val="C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8" name="Содержимое 7" descr="SAM_3875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448965" y="2818180"/>
            <a:ext cx="4038600" cy="3028950"/>
          </a:xfrm>
          <a:prstGeom prst="rect">
            <a:avLst/>
          </a:prstGeom>
          <a:ln w="88900" cap="sq" cmpd="thickThin">
            <a:solidFill>
              <a:srgbClr val="C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97655" y="680310"/>
            <a:ext cx="2901396" cy="61082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" name="Содержимое 3" descr="SAM_384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54375" y="451251"/>
            <a:ext cx="7947886" cy="5960915"/>
          </a:xfrm>
          <a:prstGeom prst="rect">
            <a:avLst/>
          </a:prstGeom>
          <a:ln w="228600" cap="sq" cmpd="thickThin">
            <a:solidFill>
              <a:srgbClr val="C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4374" y="274639"/>
            <a:ext cx="7932425" cy="711082"/>
          </a:xfrm>
        </p:spPr>
        <p:txBody>
          <a:bodyPr>
            <a:normAutofit fontScale="90000"/>
          </a:bodyPr>
          <a:lstStyle/>
          <a:p>
            <a:r>
              <a:rPr lang="ru-RU" b="1" u="sng" dirty="0" smtClean="0">
                <a:solidFill>
                  <a:srgbClr val="7030A0"/>
                </a:solidFill>
              </a:rPr>
              <a:t>Любимым мамочкам от группы «Пчелки!»</a:t>
            </a:r>
            <a:endParaRPr lang="ru-RU" b="1" u="sng" dirty="0">
              <a:solidFill>
                <a:srgbClr val="7030A0"/>
              </a:solidFill>
            </a:endParaRPr>
          </a:p>
        </p:txBody>
      </p:sp>
      <p:pic>
        <p:nvPicPr>
          <p:cNvPr id="4" name="Содержимое 3" descr="img5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48966" y="963504"/>
            <a:ext cx="7635250" cy="5519596"/>
          </a:xfr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446030780_yjezmvyfc0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01670" y="307031"/>
            <a:ext cx="7940659" cy="6176068"/>
          </a:xfrm>
          <a:prstGeom prst="rect">
            <a:avLst/>
          </a:prstGeom>
          <a:ln w="228600" cap="sq" cmpd="thickThin">
            <a:solidFill>
              <a:srgbClr val="C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8720" y="1138424"/>
            <a:ext cx="6558080" cy="279213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" name="Содержимое 3" descr="i (2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48965" y="374900"/>
            <a:ext cx="8246070" cy="5955495"/>
          </a:xfrm>
          <a:prstGeom prst="rect">
            <a:avLst/>
          </a:prstGeom>
          <a:ln w="228600" cap="sq" cmpd="thickThin">
            <a:solidFill>
              <a:srgbClr val="C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spd="slow" advClick="0" advTm="3000">
    <p:dissolv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3315</TotalTime>
  <Words>162</Words>
  <Application>Microsoft Office PowerPoint</Application>
  <PresentationFormat>Экран (4:3)</PresentationFormat>
  <Paragraphs>40</Paragraphs>
  <Slides>27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Office Theme</vt:lpstr>
      <vt:lpstr>Slide Title</vt:lpstr>
      <vt:lpstr>Click to edit Master title style</vt:lpstr>
      <vt:lpstr>Slide Title</vt:lpstr>
      <vt:lpstr>Slide Title</vt:lpstr>
      <vt:lpstr>Слайд 5</vt:lpstr>
      <vt:lpstr>Мама Вика и Егорка!</vt:lpstr>
      <vt:lpstr>Мама Даша Толик и Женя!</vt:lpstr>
      <vt:lpstr>Мама Даша Тема и Уляша!</vt:lpstr>
      <vt:lpstr>Мама Лена и Алла!</vt:lpstr>
      <vt:lpstr>Мама Таня и Марина!</vt:lpstr>
      <vt:lpstr>Мама Алла и Яна!</vt:lpstr>
      <vt:lpstr>Мама Люда и Вероника!</vt:lpstr>
      <vt:lpstr>Мама Света и Алина!</vt:lpstr>
      <vt:lpstr>Мама Настя, Мила и Вета!</vt:lpstr>
      <vt:lpstr>Мама Аня и Катя!</vt:lpstr>
      <vt:lpstr>Мама Алла и Славик!</vt:lpstr>
      <vt:lpstr>Мама Люба и Дима!</vt:lpstr>
      <vt:lpstr>Мамуля  я тебя люблю! </vt:lpstr>
      <vt:lpstr>Мама Лариса и Кирюша!</vt:lpstr>
      <vt:lpstr>Мама Аня Женя и Максим!</vt:lpstr>
      <vt:lpstr>Мама Света Соня и бабушка Галя!</vt:lpstr>
      <vt:lpstr>Мама Кира и Дима!</vt:lpstr>
      <vt:lpstr>Мама Марина и Маша!</vt:lpstr>
      <vt:lpstr>Слайд 24</vt:lpstr>
      <vt:lpstr>Любимым мамочкам от группы «Пчелки!»</vt:lpstr>
      <vt:lpstr>Слайд 26</vt:lpstr>
      <vt:lpstr>Слайд 27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Julian</dc:creator>
  <cp:lastModifiedBy>Admin</cp:lastModifiedBy>
  <cp:revision>30</cp:revision>
  <dcterms:created xsi:type="dcterms:W3CDTF">2013-08-21T19:17:07Z</dcterms:created>
  <dcterms:modified xsi:type="dcterms:W3CDTF">2015-12-04T11:09:26Z</dcterms:modified>
</cp:coreProperties>
</file>