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1" r:id="rId3"/>
    <p:sldId id="262" r:id="rId4"/>
    <p:sldId id="266" r:id="rId5"/>
    <p:sldId id="263" r:id="rId6"/>
    <p:sldId id="264" r:id="rId7"/>
    <p:sldId id="265" r:id="rId8"/>
    <p:sldId id="267" r:id="rId9"/>
    <p:sldId id="268" r:id="rId10"/>
    <p:sldId id="269" r:id="rId11"/>
    <p:sldId id="283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5" r:id="rId27"/>
    <p:sldId id="286" r:id="rId28"/>
    <p:sldId id="287" r:id="rId29"/>
    <p:sldId id="288" r:id="rId30"/>
    <p:sldId id="289" r:id="rId31"/>
    <p:sldId id="29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FF"/>
    <a:srgbClr val="0000FF"/>
    <a:srgbClr val="66FFFF"/>
    <a:srgbClr val="9999FF"/>
    <a:srgbClr val="0099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CB088-D9C4-4A9B-AC3A-0F75FB4FB1BA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7A8BC-6CEF-43D8-BE78-E9C08889F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74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7A8BC-6CEF-43D8-BE78-E9C08889F5B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23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 userDrawn="1"/>
        </p:nvSpPr>
        <p:spPr>
          <a:xfrm>
            <a:off x="307291" y="279075"/>
            <a:ext cx="8529418" cy="629985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43" y="239061"/>
            <a:ext cx="8604448" cy="6379879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6969" y="-16313"/>
            <a:ext cx="1917521" cy="12651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917521" cy="1265137"/>
          </a:xfrm>
          <a:prstGeom prst="rect">
            <a:avLst/>
          </a:prstGeom>
        </p:spPr>
      </p:pic>
      <p:sp>
        <p:nvSpPr>
          <p:cNvPr id="15" name="Прямоугольник 14"/>
          <p:cNvSpPr/>
          <p:nvPr userDrawn="1"/>
        </p:nvSpPr>
        <p:spPr>
          <a:xfrm>
            <a:off x="0" y="6611779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© </a:t>
            </a:r>
            <a:r>
              <a:rPr lang="en-US" sz="1000" kern="1200" dirty="0" err="1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FokinaLidia</a:t>
            </a:r>
            <a:endParaRPr lang="ru-RU" sz="1000" kern="1200" dirty="0">
              <a:solidFill>
                <a:schemeClr val="bg1"/>
              </a:solidFill>
              <a:effectLst/>
              <a:latin typeface="Adine Kirnberg" pitchFamily="2" charset="0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63674"/>
            <a:ext cx="9144000" cy="1794326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0" y="6598364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© </a:t>
            </a:r>
            <a:r>
              <a:rPr lang="en-US" sz="1000" kern="1200" dirty="0" err="1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FokinaLidia</a:t>
            </a:r>
            <a:endParaRPr lang="ru-RU" sz="1000" kern="1200" dirty="0">
              <a:solidFill>
                <a:schemeClr val="bg1"/>
              </a:solidFill>
              <a:effectLst/>
              <a:latin typeface="Adine Kirnberg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 userDrawn="1"/>
        </p:nvSpPr>
        <p:spPr>
          <a:xfrm>
            <a:off x="307291" y="279075"/>
            <a:ext cx="8529418" cy="629985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43" y="239061"/>
            <a:ext cx="8604448" cy="6379879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5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63674"/>
            <a:ext cx="9144000" cy="1794326"/>
          </a:xfrm>
          <a:prstGeom prst="rect">
            <a:avLst/>
          </a:prstGeom>
        </p:spPr>
      </p:pic>
      <p:sp>
        <p:nvSpPr>
          <p:cNvPr id="20" name="Прямоугольник 19"/>
          <p:cNvSpPr/>
          <p:nvPr userDrawn="1"/>
        </p:nvSpPr>
        <p:spPr>
          <a:xfrm>
            <a:off x="0" y="6611779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© </a:t>
            </a:r>
            <a:r>
              <a:rPr lang="en-US" sz="1000" kern="1200" dirty="0" err="1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FokinaLidia</a:t>
            </a:r>
            <a:endParaRPr lang="ru-RU" sz="1000" kern="1200" dirty="0">
              <a:solidFill>
                <a:schemeClr val="bg1"/>
              </a:solidFill>
              <a:effectLst/>
              <a:latin typeface="Adine Kirnberg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 userDrawn="1"/>
        </p:nvSpPr>
        <p:spPr>
          <a:xfrm>
            <a:off x="307291" y="279075"/>
            <a:ext cx="8529418" cy="629985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43" y="239061"/>
            <a:ext cx="8604448" cy="6379879"/>
          </a:xfrm>
          <a:prstGeom prst="rect">
            <a:avLst/>
          </a:prstGeo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3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7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478" y="0"/>
            <a:ext cx="1917521" cy="126513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917521" cy="126513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5601445"/>
            <a:ext cx="1917521" cy="1265137"/>
          </a:xfrm>
          <a:prstGeom prst="rect">
            <a:avLst/>
          </a:prstGeom>
        </p:spPr>
      </p:pic>
      <p:sp>
        <p:nvSpPr>
          <p:cNvPr id="22" name="Прямоугольник 21"/>
          <p:cNvSpPr/>
          <p:nvPr userDrawn="1"/>
        </p:nvSpPr>
        <p:spPr>
          <a:xfrm>
            <a:off x="0" y="6625372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© </a:t>
            </a:r>
            <a:r>
              <a:rPr lang="en-US" sz="1000" kern="1200" dirty="0" err="1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FokinaLidia</a:t>
            </a:r>
            <a:endParaRPr lang="ru-RU" sz="1000" kern="1200" dirty="0">
              <a:solidFill>
                <a:schemeClr val="bg1"/>
              </a:solidFill>
              <a:effectLst/>
              <a:latin typeface="Adine Kirnberg" pitchFamily="2" charset="0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7226479" y="5606456"/>
            <a:ext cx="1917521" cy="126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>
            <a:off x="307291" y="279075"/>
            <a:ext cx="8529418" cy="629985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4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Дата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8" name="Номер слайда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0" y="6611779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© </a:t>
            </a:r>
            <a:r>
              <a:rPr lang="en-US" sz="1000" kern="1200" dirty="0" err="1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FokinaLidia</a:t>
            </a:r>
            <a:endParaRPr lang="ru-RU" sz="1000" kern="1200" dirty="0">
              <a:solidFill>
                <a:schemeClr val="bg1"/>
              </a:solidFill>
              <a:effectLst/>
              <a:latin typeface="Adine Kirnberg" pitchFamily="2" charset="0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43" y="239061"/>
            <a:ext cx="8604448" cy="63798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76" y="289480"/>
            <a:ext cx="8604448" cy="6279039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63674"/>
            <a:ext cx="9144000" cy="17943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6969" y="-16313"/>
            <a:ext cx="1917521" cy="12651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917521" cy="1265137"/>
          </a:xfrm>
          <a:prstGeom prst="rect">
            <a:avLst/>
          </a:prstGeom>
        </p:spPr>
      </p:pic>
      <p:sp>
        <p:nvSpPr>
          <p:cNvPr id="7" name="Прямоугольник 6"/>
          <p:cNvSpPr/>
          <p:nvPr userDrawn="1"/>
        </p:nvSpPr>
        <p:spPr>
          <a:xfrm>
            <a:off x="0" y="6611779"/>
            <a:ext cx="689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© </a:t>
            </a:r>
            <a:r>
              <a:rPr lang="en-US" sz="1000" kern="1200" dirty="0" err="1" smtClean="0">
                <a:solidFill>
                  <a:schemeClr val="bg1"/>
                </a:solidFill>
                <a:effectLst/>
                <a:latin typeface="Adine Kirnberg" pitchFamily="2" charset="0"/>
                <a:ea typeface="+mn-ea"/>
                <a:cs typeface="+mn-cs"/>
              </a:rPr>
              <a:t>FokinaLidia</a:t>
            </a:r>
            <a:endParaRPr lang="ru-RU" sz="1000" kern="1200" dirty="0">
              <a:solidFill>
                <a:schemeClr val="bg1"/>
              </a:solidFill>
              <a:effectLst/>
              <a:latin typeface="Adine Kirnberg" pitchFamily="2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jpeg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9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691680" y="4149080"/>
            <a:ext cx="5760640" cy="985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1600" i="1" dirty="0" smtClean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1600" b="1" i="1" dirty="0" smtClean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В 2017 году детский сад «Теремок» выпускает во взрослую жизнь восемь своих воспитанников!</a:t>
            </a:r>
            <a:endParaRPr lang="ru-RU" sz="1600" b="1" i="1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6" name="Заголовок 5"/>
          <p:cNvSpPr txBox="1">
            <a:spLocks/>
          </p:cNvSpPr>
          <p:nvPr/>
        </p:nvSpPr>
        <p:spPr>
          <a:xfrm>
            <a:off x="1691680" y="792864"/>
            <a:ext cx="5760640" cy="31393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6600" b="1" i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Arial" charset="0"/>
              </a:rPr>
              <a:t>Прощай любимый детский Сад!!!</a:t>
            </a:r>
            <a:endParaRPr lang="ru-RU" sz="6600" b="1" i="1" dirty="0">
              <a:ln w="19050">
                <a:solidFill>
                  <a:prstClr val="white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0" y="183265"/>
            <a:ext cx="4000500" cy="1219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726">
            <a:off x="4859616" y="1659866"/>
            <a:ext cx="4052282" cy="2582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50262">
            <a:off x="-665993" y="-51642"/>
            <a:ext cx="4128095" cy="2631267"/>
          </a:xfrm>
          <a:prstGeom prst="rect">
            <a:avLst/>
          </a:prstGeom>
        </p:spPr>
      </p:pic>
      <p:pic>
        <p:nvPicPr>
          <p:cNvPr id="7" name="Detskie_pesni_-_Procshaj_detskij_sad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2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91264" cy="1498178"/>
          </a:xfrm>
        </p:spPr>
        <p:txBody>
          <a:bodyPr/>
          <a:lstStyle/>
          <a:p>
            <a:r>
              <a:rPr lang="ru-RU" sz="8000" dirty="0" smtClean="0">
                <a:solidFill>
                  <a:srgbClr val="FF0000"/>
                </a:solidFill>
              </a:rPr>
              <a:t>А вот и они – наши ВЫПУСКНИКИ: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83305"/>
            <a:ext cx="1925563" cy="181229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49020">
            <a:off x="6742171" y="1806834"/>
            <a:ext cx="1927225" cy="181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15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1124744"/>
            <a:ext cx="3538736" cy="4882554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Самый скромный-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Абрамов Артём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08720"/>
            <a:ext cx="3579862" cy="4773149"/>
          </a:xfrm>
          <a:prstGeom prst="rect">
            <a:avLst/>
          </a:prstGeom>
          <a:ln w="228600" cap="sq" cmpd="thickThin">
            <a:solidFill>
              <a:srgbClr val="00CC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9390">
            <a:off x="-40894" y="3446433"/>
            <a:ext cx="2750156" cy="182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0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Самый умный-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Антонов Толик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6588224" cy="4941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42969">
            <a:off x="6688238" y="514947"/>
            <a:ext cx="2366937" cy="222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1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Самая талантливая-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Дунаевская Катя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28800"/>
            <a:ext cx="6372200" cy="4779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6229">
            <a:off x="4744333" y="1473983"/>
            <a:ext cx="4200103" cy="267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5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Самая заводная-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Ерошенко Маша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30762"/>
            <a:ext cx="6228184" cy="4671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628800"/>
            <a:ext cx="2157388" cy="330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0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Самая послушная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Костюченко </a:t>
            </a:r>
            <a:r>
              <a:rPr lang="ru-RU" dirty="0" err="1" smtClean="0">
                <a:solidFill>
                  <a:srgbClr val="FF0000"/>
                </a:solidFill>
              </a:rPr>
              <a:t>Виолета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56792"/>
            <a:ext cx="6228184" cy="4671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5621">
            <a:off x="-270709" y="3753791"/>
            <a:ext cx="2741265" cy="1820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1669">
            <a:off x="6693285" y="732277"/>
            <a:ext cx="2140273" cy="142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1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Самая отзывчивая –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Костюченко Мила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6792"/>
            <a:ext cx="6588224" cy="4941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66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443208"/>
            <a:ext cx="3347864" cy="205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1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1487489"/>
            <a:ext cx="3898776" cy="4101751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Самая добрая-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Новикова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Алла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20688"/>
            <a:ext cx="4299942" cy="5733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56992"/>
            <a:ext cx="2402942" cy="226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Самый весёлый-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Цыганков Дима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5940152" cy="4455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09296">
            <a:off x="6149421" y="773888"/>
            <a:ext cx="2798986" cy="263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6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u="sng" dirty="0">
                <a:solidFill>
                  <a:srgbClr val="FF0000"/>
                </a:solidFill>
              </a:rPr>
              <a:t>Детки в садике живут,</a:t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Здесь играют и поют,</a:t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Здесь друзей себе находят,</a:t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На прогулку с ними ходят</a:t>
            </a:r>
            <a:r>
              <a:rPr lang="ru-RU" sz="3200" b="1" i="1" u="sng" dirty="0" smtClean="0">
                <a:solidFill>
                  <a:srgbClr val="FF0000"/>
                </a:solidFill>
              </a:rPr>
              <a:t>.</a:t>
            </a:r>
            <a:r>
              <a:rPr lang="ru-RU" sz="3200" b="1" i="1" u="sng" dirty="0">
                <a:solidFill>
                  <a:srgbClr val="FF0000"/>
                </a:solidFill>
              </a:rPr>
              <a:t/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Вместе спорят и мечтают,</a:t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Незаметно подрастают.</a:t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4000" b="1" i="1" u="sng" dirty="0">
                <a:solidFill>
                  <a:srgbClr val="FF0000"/>
                </a:solidFill>
              </a:rPr>
              <a:t>Детский сад — второй ваш дом,</a:t>
            </a:r>
            <a:br>
              <a:rPr lang="ru-RU" sz="40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Как тепло, уютно в нем</a:t>
            </a:r>
            <a:r>
              <a:rPr lang="ru-RU" sz="3200" b="1" i="1" u="sng" dirty="0" smtClean="0">
                <a:solidFill>
                  <a:srgbClr val="FF0000"/>
                </a:solidFill>
              </a:rPr>
              <a:t>!</a:t>
            </a:r>
            <a:r>
              <a:rPr lang="ru-RU" sz="3200" b="1" i="1" u="sng" dirty="0">
                <a:solidFill>
                  <a:srgbClr val="FF0000"/>
                </a:solidFill>
              </a:rPr>
              <a:t/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Вы его любите, дети,</a:t>
            </a:r>
            <a:br>
              <a:rPr lang="ru-RU" sz="3200" b="1" i="1" u="sng" dirty="0">
                <a:solidFill>
                  <a:srgbClr val="FF0000"/>
                </a:solidFill>
              </a:rPr>
            </a:br>
            <a:r>
              <a:rPr lang="ru-RU" sz="3200" b="1" i="1" u="sng" dirty="0">
                <a:solidFill>
                  <a:srgbClr val="FF0000"/>
                </a:solidFill>
              </a:rPr>
              <a:t>Самый добрый дом на свете!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81" y="2924944"/>
            <a:ext cx="2818606" cy="3497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6172">
            <a:off x="351980" y="1422405"/>
            <a:ext cx="2165201" cy="143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5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052736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Давайте вспомним вместе с вами, </a:t>
            </a:r>
            <a:r>
              <a:rPr lang="ru-RU" dirty="0" smtClean="0">
                <a:solidFill>
                  <a:srgbClr val="FF0000"/>
                </a:solidFill>
              </a:rPr>
              <a:t>какими </a:t>
            </a:r>
            <a:r>
              <a:rPr lang="ru-RU" dirty="0">
                <a:solidFill>
                  <a:srgbClr val="FF0000"/>
                </a:solidFill>
              </a:rPr>
              <a:t>были малыши, </a:t>
            </a:r>
            <a:r>
              <a:rPr lang="ru-RU" dirty="0" smtClean="0">
                <a:solidFill>
                  <a:srgbClr val="FF0000"/>
                </a:solidFill>
              </a:rPr>
              <a:t>когда </a:t>
            </a:r>
            <a:r>
              <a:rPr lang="ru-RU" dirty="0">
                <a:solidFill>
                  <a:srgbClr val="FF0000"/>
                </a:solidFill>
              </a:rPr>
              <a:t>пришли в наш детский садик, </a:t>
            </a:r>
            <a:r>
              <a:rPr lang="ru-RU" dirty="0" smtClean="0">
                <a:solidFill>
                  <a:srgbClr val="FF0000"/>
                </a:solidFill>
              </a:rPr>
              <a:t>чтобы </a:t>
            </a:r>
            <a:r>
              <a:rPr lang="ru-RU" dirty="0">
                <a:solidFill>
                  <a:srgbClr val="FF0000"/>
                </a:solidFill>
              </a:rPr>
              <a:t>так быстро </a:t>
            </a:r>
            <a:r>
              <a:rPr lang="ru-RU" dirty="0" smtClean="0">
                <a:solidFill>
                  <a:srgbClr val="FF0000"/>
                </a:solidFill>
              </a:rPr>
              <a:t>подрасти!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3635896" cy="2726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3" t="15727" r="17689"/>
          <a:stretch/>
        </p:blipFill>
        <p:spPr>
          <a:xfrm>
            <a:off x="4283968" y="764704"/>
            <a:ext cx="4308120" cy="4741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39"/>
          <a:stretch/>
        </p:blipFill>
        <p:spPr>
          <a:xfrm>
            <a:off x="467544" y="3314497"/>
            <a:ext cx="3635896" cy="3027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5360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89012"/>
            <a:ext cx="3991992" cy="2993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2" y="3573016"/>
            <a:ext cx="3995936" cy="299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5" t="10320" b="14680"/>
          <a:stretch/>
        </p:blipFill>
        <p:spPr>
          <a:xfrm>
            <a:off x="4461881" y="764704"/>
            <a:ext cx="4257775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384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6" t="28217" r="16977"/>
          <a:stretch/>
        </p:blipFill>
        <p:spPr>
          <a:xfrm>
            <a:off x="611560" y="548680"/>
            <a:ext cx="3600400" cy="31452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19"/>
          <a:stretch/>
        </p:blipFill>
        <p:spPr>
          <a:xfrm>
            <a:off x="4499992" y="3683640"/>
            <a:ext cx="4427323" cy="2746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6" t="3928" r="2846" b="9368"/>
          <a:stretch/>
        </p:blipFill>
        <p:spPr>
          <a:xfrm>
            <a:off x="731816" y="3789040"/>
            <a:ext cx="3359888" cy="28326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453" y="525016"/>
            <a:ext cx="3871979" cy="29039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26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3995936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3" r="26684"/>
          <a:stretch/>
        </p:blipFill>
        <p:spPr>
          <a:xfrm>
            <a:off x="4826153" y="476672"/>
            <a:ext cx="3744416" cy="32143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63326"/>
            <a:ext cx="3528392" cy="2646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88" y="3587032"/>
            <a:ext cx="3780928" cy="2835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35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130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1" t="30698"/>
          <a:stretch/>
        </p:blipFill>
        <p:spPr>
          <a:xfrm>
            <a:off x="395536" y="476672"/>
            <a:ext cx="4659903" cy="2979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3573016"/>
            <a:ext cx="4659903" cy="2852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7" t="18450" r="44713"/>
          <a:stretch/>
        </p:blipFill>
        <p:spPr>
          <a:xfrm>
            <a:off x="5270226" y="620688"/>
            <a:ext cx="3347921" cy="5053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312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3707904" cy="27809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3707904" cy="2780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6672"/>
            <a:ext cx="3899925" cy="29249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3501008"/>
            <a:ext cx="3792057" cy="284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0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3707904" cy="2780928"/>
          </a:xfrm>
          <a:prstGeom prst="rect">
            <a:avLst/>
          </a:prstGeom>
          <a:ln w="88900" cap="sq" cmpd="thickThin">
            <a:solidFill>
              <a:srgbClr val="66FF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48680"/>
            <a:ext cx="3803915" cy="2852936"/>
          </a:xfrm>
          <a:prstGeom prst="rect">
            <a:avLst/>
          </a:prstGeom>
          <a:ln w="88900" cap="sq" cmpd="thickThin">
            <a:solidFill>
              <a:srgbClr val="66FF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49" y="3417051"/>
            <a:ext cx="3779912" cy="2834934"/>
          </a:xfrm>
          <a:prstGeom prst="rect">
            <a:avLst/>
          </a:prstGeom>
          <a:ln w="88900" cap="sq" cmpd="thickThin">
            <a:solidFill>
              <a:srgbClr val="66FF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1008"/>
            <a:ext cx="3779912" cy="2834934"/>
          </a:xfrm>
          <a:prstGeom prst="rect">
            <a:avLst/>
          </a:prstGeom>
          <a:ln w="88900" cap="sq" cmpd="thickThin">
            <a:solidFill>
              <a:srgbClr val="66FF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0948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3851920" cy="2888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993" y="440668"/>
            <a:ext cx="3899925" cy="2924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35" y="3501008"/>
            <a:ext cx="3803915" cy="2852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974" y="3501008"/>
            <a:ext cx="3803915" cy="2852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99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Наташа Королева_-_Маленькая стран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7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4664"/>
            <a:ext cx="3635896" cy="27269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04664"/>
            <a:ext cx="3587891" cy="26909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57600"/>
            <a:ext cx="3635896" cy="2726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57600"/>
            <a:ext cx="3779912" cy="28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0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3779912" cy="2834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30678"/>
            <a:ext cx="3803915" cy="2852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44961" r="30116" b="4377"/>
          <a:stretch/>
        </p:blipFill>
        <p:spPr>
          <a:xfrm>
            <a:off x="5011626" y="2996952"/>
            <a:ext cx="3434316" cy="34743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76660"/>
            <a:ext cx="4022610" cy="3016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669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7956376" cy="59672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Про наш весёлый детский сад  Мы говорим с теплом:  За годом год для всех ребят  Открыт он, словно дом!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46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04664"/>
            <a:ext cx="2870051" cy="38267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00208"/>
            <a:ext cx="3039802" cy="40530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Мы немножко подросли!!!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1" y="1512251"/>
            <a:ext cx="3096344" cy="41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9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76672"/>
            <a:ext cx="3563888" cy="26729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17032"/>
            <a:ext cx="3312368" cy="248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852936"/>
            <a:ext cx="4464496" cy="33483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8" y="548680"/>
            <a:ext cx="4035403" cy="30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7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04056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043" y="3573016"/>
            <a:ext cx="3923928" cy="2942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04056"/>
            <a:ext cx="3803915" cy="2852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15" y="3670602"/>
            <a:ext cx="3793814" cy="2845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402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68" y="526751"/>
            <a:ext cx="3965676" cy="2974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71" y="3681620"/>
            <a:ext cx="3910628" cy="2932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31" y="3717032"/>
            <a:ext cx="3863413" cy="2897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23" y="526751"/>
            <a:ext cx="3965676" cy="2974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71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091947" cy="3068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84684"/>
            <a:ext cx="3947931" cy="2960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645024"/>
            <a:ext cx="3715816" cy="2786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507" y="3704964"/>
            <a:ext cx="3635896" cy="2726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5474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4644008" cy="3483006"/>
          </a:xfrm>
          <a:prstGeom prst="rect">
            <a:avLst/>
          </a:prstGeom>
          <a:ln w="2286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24944"/>
            <a:ext cx="4283968" cy="3212976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45643"/>
            <a:ext cx="3707352" cy="2275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23887" y="560237"/>
            <a:ext cx="2049560" cy="19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4307971" cy="32309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791034"/>
            <a:ext cx="4608512" cy="31161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03" y="3717032"/>
            <a:ext cx="2051577" cy="1930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83281">
            <a:off x="5394055" y="801310"/>
            <a:ext cx="2703336" cy="17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8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645024"/>
            <a:ext cx="3633403" cy="2230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u="sng" dirty="0" smtClean="0">
                <a:solidFill>
                  <a:srgbClr val="FF0000"/>
                </a:solidFill>
              </a:rPr>
              <a:t/>
            </a:r>
            <a:br>
              <a:rPr lang="ru-RU" sz="2800" b="1" i="1" u="sng" dirty="0" smtClean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/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 smtClean="0">
                <a:solidFill>
                  <a:srgbClr val="FF0000"/>
                </a:solidFill>
              </a:rPr>
              <a:t>Мы </a:t>
            </a:r>
            <a:r>
              <a:rPr lang="ru-RU" sz="2800" b="1" i="1" u="sng" dirty="0">
                <a:solidFill>
                  <a:srgbClr val="FF0000"/>
                </a:solidFill>
              </a:rPr>
              <a:t>уже не малыши и не </a:t>
            </a:r>
            <a:r>
              <a:rPr lang="ru-RU" sz="2800" b="1" i="1" u="sng" dirty="0" err="1">
                <a:solidFill>
                  <a:srgbClr val="FF0000"/>
                </a:solidFill>
              </a:rPr>
              <a:t>дошколятки</a:t>
            </a:r>
            <a:r>
              <a:rPr lang="ru-RU" sz="2800" b="1" i="1" u="sng" dirty="0">
                <a:solidFill>
                  <a:srgbClr val="FF0000"/>
                </a:solidFill>
              </a:rPr>
              <a:t>.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Яркие карандаши сменим на тетрадки,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Ручки, сумки, буквари… стали мы большие –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Знаем раз, и два, и три, и еще четыре!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Знаем, как учить стихи, и читать немножко…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А когда в детсад пришли – мы ведь были крошки.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Вы ведь вырастили нас, нами вы любимы…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2800" b="1" i="1" u="sng" dirty="0">
                <a:solidFill>
                  <a:srgbClr val="FF0000"/>
                </a:solidFill>
              </a:rPr>
              <a:t>Но уходим в первый класс.</a:t>
            </a:r>
            <a:br>
              <a:rPr lang="ru-RU" sz="2800" b="1" i="1" u="sng" dirty="0">
                <a:solidFill>
                  <a:srgbClr val="FF0000"/>
                </a:solidFill>
              </a:rPr>
            </a:br>
            <a:r>
              <a:rPr lang="ru-RU" sz="6000" b="1" i="1" u="sng" dirty="0">
                <a:solidFill>
                  <a:srgbClr val="FF0000"/>
                </a:solidFill>
              </a:rPr>
              <a:t>Детский </a:t>
            </a:r>
            <a:r>
              <a:rPr lang="ru-RU" sz="6000" b="1" i="1" u="sng" dirty="0" err="1" smtClean="0">
                <a:solidFill>
                  <a:srgbClr val="FF0000"/>
                </a:solidFill>
              </a:rPr>
              <a:t>садсчастливо</a:t>
            </a:r>
            <a:r>
              <a:rPr lang="ru-RU" sz="6000" b="1" i="1" u="sng" dirty="0">
                <a:solidFill>
                  <a:srgbClr val="FF0000"/>
                </a:solidFill>
              </a:rPr>
              <a:t>!!!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32656"/>
            <a:ext cx="17145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64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8000">
        <p14:prism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79</Words>
  <Application>Microsoft Office PowerPoint</Application>
  <PresentationFormat>Экран (4:3)</PresentationFormat>
  <Paragraphs>18</Paragraphs>
  <Slides>31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А вот и они – наши ВЫПУСКНИКИ:</vt:lpstr>
      <vt:lpstr> Самый скромный- Абрамов Артём</vt:lpstr>
      <vt:lpstr>Самый умный- Антонов Толик</vt:lpstr>
      <vt:lpstr>Самая талантливая- Дунаевская Катя</vt:lpstr>
      <vt:lpstr>Самая заводная- Ерошенко Маша</vt:lpstr>
      <vt:lpstr>Самая послушная Костюченко Виолета </vt:lpstr>
      <vt:lpstr>Самая отзывчивая – Костюченко Мила</vt:lpstr>
      <vt:lpstr>Самая добрая- Новикова  Алла</vt:lpstr>
      <vt:lpstr>Самый весёлый- Цыганков Дима</vt:lpstr>
      <vt:lpstr>Детки в садике живут, Здесь играют и поют, Здесь друзей себе находят, На прогулку с ними ходят. Вместе спорят и мечтают, Незаметно подрастают. Детский сад — второй ваш дом, Как тепло, уютно в нем! Вы его любите, дети, Самый добрый дом на свете!</vt:lpstr>
      <vt:lpstr>Давайте вспомним вместе с вами, какими были малыши, когда пришли в наш детский садик, чтобы так быстро подрасти!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Про наш весёлый детский сад  Мы говорим с теплом:  За годом год для всех ребят  Открыт он, словно дом!  </vt:lpstr>
      <vt:lpstr>Мы немножко подросли!!!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Мы уже не малыши и не дошколятки. Яркие карандаши сменим на тетрадки, Ручки, сумки, буквари… стали мы большие – Знаем раз, и два, и три, и еще четыре! Знаем, как учить стихи, и читать немножко… А когда в детсад пришли – мы ведь были крошки. Вы ведь вырастили нас, нами вы любимы… Но уходим в первый класс. Детский садсчастливо!!!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Тюльпаны</dc:title>
  <dc:creator>Фокина Лидия Петровна</dc:creator>
  <cp:keywords>Ша;блон презентации</cp:keywords>
  <cp:lastModifiedBy>Sergey</cp:lastModifiedBy>
  <cp:revision>25</cp:revision>
  <dcterms:created xsi:type="dcterms:W3CDTF">2017-02-23T13:11:39Z</dcterms:created>
  <dcterms:modified xsi:type="dcterms:W3CDTF">2017-06-08T20:32:48Z</dcterms:modified>
</cp:coreProperties>
</file>